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3" r:id="rId6"/>
    <p:sldMasterId id="2147483725" r:id="rId7"/>
    <p:sldMasterId id="2147483737" r:id="rId8"/>
    <p:sldMasterId id="2147483755" r:id="rId9"/>
  </p:sldMasterIdLst>
  <p:sldIdLst>
    <p:sldId id="256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Master" Target="slideMasters/slideMaster7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0" Type="http://schemas.openxmlformats.org/officeDocument/2006/relationships/slide" Target="slides/slide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52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4054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156986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38672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0381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94235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788604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18483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117892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4214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808034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538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78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51799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0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93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12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4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36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05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27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6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9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00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45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624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71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16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F13E9B-368F-B544-9A1E-51BE7380262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D927-52BD-054B-A6BD-DFF983F0A30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4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9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49D1-1506-954D-B76B-66E1AFF71C0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57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405A-6915-2340-B8B6-B164CB84974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9DBE-4CC9-B64A-912E-ACEA1E0A824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14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4E082-B953-0F44-BBF9-1E97DE5CEFB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4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0D28-68E6-3C48-ABB4-93816CFA720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26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E851-14D4-0C41-A9FE-45D724C281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1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6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01E5-F4D8-9148-A6BE-478C53B1BBC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4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AE68-F486-0343-9918-FA1D32A570C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88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CB2-3E16-9A47-948B-56B2F1B92A2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3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B5667C-D2AC-4264-BD16-7ADEB81DEA42}" type="datetimeFigureOut">
              <a:rPr lang="en-GB">
                <a:latin typeface="Trebuchet MS"/>
              </a:rPr>
              <a:pPr/>
              <a:t>16/12/2013</a:t>
            </a:fld>
            <a:endParaRPr lang="en-GB">
              <a:latin typeface="Trebuchet M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>
              <a:latin typeface="Trebuchet M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D489313-5B00-4CBB-80A1-CB41584A4E8D}" type="slidenum">
              <a:rPr lang="en-GB">
                <a:latin typeface="Trebuchet MS"/>
              </a:rPr>
              <a:pPr/>
              <a:t>‹#›</a:t>
            </a:fld>
            <a:endParaRPr lang="en-GB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7917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256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16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289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64467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1281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319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364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0300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97139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4" y="100468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3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0082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335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71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45402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8613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7933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0861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4917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7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7" y="273726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6" y="273726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680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945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9692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386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7844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1380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6067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735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5774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009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4466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987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28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3" y="609616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9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8926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4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1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8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6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7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2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9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263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6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2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222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881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2479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448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5204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233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69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9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29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019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453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58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106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33350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801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996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59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19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4918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534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79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076012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1783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02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  <a:latin typeface="Garamond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  <a:latin typeface="Garamond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129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20129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  <a:latin typeface="Garamond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  <a:latin typeface="Garamond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93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657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0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96.xml"/><Relationship Id="rId20" Type="http://schemas.openxmlformats.org/officeDocument/2006/relationships/image" Target="../media/image5.png"/><Relationship Id="rId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19" Type="http://schemas.openxmlformats.org/officeDocument/2006/relationships/image" Target="../media/image4.png"/><Relationship Id="rId2" Type="http://schemas.openxmlformats.org/officeDocument/2006/relationships/slideLayout" Target="../slideLayouts/slideLayout84.xml"/><Relationship Id="rId9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5.xml"/><Relationship Id="rId18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A603AB"/>
            </a:gs>
            <a:gs pos="21001">
              <a:srgbClr val="0819FB"/>
            </a:gs>
            <a:gs pos="38000">
              <a:srgbClr val="1A8D48"/>
            </a:gs>
            <a:gs pos="53000">
              <a:srgbClr val="FFFF00"/>
            </a:gs>
            <a:gs pos="73000">
              <a:srgbClr val="EE3F17"/>
            </a:gs>
            <a:gs pos="83000">
              <a:srgbClr val="E81766"/>
            </a:gs>
            <a:gs pos="96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0072-8AA5-4E42-8EFE-FF1FC9B3B029}" type="datetimeFigureOut">
              <a:rPr lang="en-GB" smtClean="0"/>
              <a:t>16/12/2013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DA1F-3FB7-409E-95B1-8782ED05E2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16/12/2013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76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71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5C05D-6A48-784C-B8C7-9990D891960A}" type="slidenum"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60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B5667C-D2AC-4264-BD16-7ADEB81DEA42}" type="datetimeFigureOut">
              <a:rPr lang="en-GB" smtClean="0">
                <a:solidFill>
                  <a:srgbClr val="B13F9A"/>
                </a:solidFill>
                <a:latin typeface="Trebuchet MS"/>
              </a:rPr>
              <a:pPr/>
              <a:t>16/12/2013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489313-5B00-4CBB-80A1-CB41584A4E8D}" type="slidenum">
              <a:rPr lang="en-GB" smtClean="0">
                <a:solidFill>
                  <a:srgbClr val="B13F9A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82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7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DCA8-3A1B-4755-9763-0F7AB134E09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7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7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8D4512-A09C-4B35-A21A-EDF7F8C1A084}" type="slidenum">
              <a:rPr lang="en-GB" smtClean="0">
                <a:solidFill>
                  <a:srgbClr val="5FCBEF"/>
                </a:solidFill>
                <a:latin typeface="Trebuchet MS"/>
              </a:rPr>
              <a:pPr/>
              <a:t>‹#›</a:t>
            </a:fld>
            <a:endParaRPr lang="en-GB">
              <a:solidFill>
                <a:srgbClr val="5FCBE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32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4ED8-D24D-4196-BEC4-C8BF9018EF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F63-37B6-43C1-9F13-038AD5D9B61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55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794F-932E-4151-BD34-4E1486E3D8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E63C-90CC-47D6-A637-52AA794CFA9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5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  <a:latin typeface="Garamond"/>
              </a:rPr>
              <a:pPr defTabSz="457200"/>
              <a:t>16/12/2013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  <a:latin typeface="Garamond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12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4BDB128-3F39-4933-8260-D76BC316FF41}" type="datetimeFigureOut">
              <a:rPr lang="en-GB" smtClean="0">
                <a:solidFill>
                  <a:srgbClr val="D6ECFF"/>
                </a:solidFill>
                <a:latin typeface="Corbel"/>
              </a:rPr>
              <a:pPr/>
              <a:t>16/12/2013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095ECA-71CC-40B8-A404-C15A07B518D3}" type="slidenum">
              <a:rPr lang="en-GB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en-GB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16324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74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Chloe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04448" cy="49685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Nombre: </a:t>
            </a:r>
            <a:r>
              <a:rPr lang="en-GB" smtClean="0">
                <a:solidFill>
                  <a:srgbClr val="002060"/>
                </a:solidFill>
              </a:rPr>
              <a:t>Chloe </a:t>
            </a:r>
          </a:p>
          <a:p>
            <a:r>
              <a:rPr lang="en-GB" smtClean="0">
                <a:solidFill>
                  <a:srgbClr val="FF0000"/>
                </a:solidFill>
              </a:rPr>
              <a:t>Residencia</a:t>
            </a:r>
            <a:r>
              <a:rPr lang="en-GB" dirty="0" smtClean="0">
                <a:solidFill>
                  <a:srgbClr val="FF0000"/>
                </a:solidFill>
              </a:rPr>
              <a:t>: Stoke-on-Trent, </a:t>
            </a:r>
            <a:r>
              <a:rPr lang="en-GB" dirty="0" smtClean="0">
                <a:solidFill>
                  <a:srgbClr val="FF0000"/>
                </a:solidFill>
                <a:effectLst/>
              </a:rPr>
              <a:t>Inglés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R</a:t>
            </a:r>
            <a:r>
              <a:rPr lang="en-GB" dirty="0" smtClean="0">
                <a:solidFill>
                  <a:srgbClr val="0070C0"/>
                </a:solidFill>
                <a:effectLst/>
              </a:rPr>
              <a:t>ealización: </a:t>
            </a:r>
            <a:r>
              <a:rPr lang="es-ES" dirty="0" smtClean="0">
                <a:solidFill>
                  <a:srgbClr val="0070C0"/>
                </a:solidFill>
                <a:effectLst/>
              </a:rPr>
              <a:t>Gané el premio nigel Johnson al final del sexto año.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Comida favorita: </a:t>
            </a:r>
            <a:r>
              <a:rPr lang="en-GB" dirty="0" smtClean="0">
                <a:solidFill>
                  <a:srgbClr val="FF0000"/>
                </a:solidFill>
                <a:effectLst/>
              </a:rPr>
              <a:t>Pizza, hamburguesas y salchichas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Idioma: </a:t>
            </a:r>
            <a:r>
              <a:rPr lang="en-GB" dirty="0" smtClean="0">
                <a:solidFill>
                  <a:srgbClr val="002060"/>
                </a:solidFill>
                <a:effectLst/>
              </a:rPr>
              <a:t>Inglés y español</a:t>
            </a:r>
          </a:p>
          <a:p>
            <a:r>
              <a:rPr lang="en-GB" dirty="0" smtClean="0">
                <a:solidFill>
                  <a:srgbClr val="00B050"/>
                </a:solidFill>
                <a:effectLst/>
              </a:rPr>
              <a:t>Ídolo: Senora Fleet</a:t>
            </a:r>
          </a:p>
          <a:p>
            <a:r>
              <a:rPr lang="en-GB" dirty="0" smtClean="0">
                <a:solidFill>
                  <a:srgbClr val="00B0F0"/>
                </a:solidFill>
                <a:effectLst/>
              </a:rPr>
              <a:t>Record: </a:t>
            </a:r>
            <a:r>
              <a:rPr lang="es-ES" dirty="0" smtClean="0">
                <a:solidFill>
                  <a:srgbClr val="00B0F0"/>
                </a:solidFill>
                <a:effectLst/>
              </a:rPr>
              <a:t>Ganar el premio nigel Johnson </a:t>
            </a:r>
            <a:endParaRPr lang="en-GB" dirty="0" smtClean="0">
              <a:solidFill>
                <a:srgbClr val="00B0F0"/>
              </a:solidFill>
              <a:effectLst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3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Yo naci en el 27 de agusto 2002</a:t>
            </a:r>
          </a:p>
          <a:p>
            <a:pPr marL="0" indent="0">
              <a:buNone/>
            </a:pPr>
            <a:r>
              <a:rPr lang="en-GB" dirty="0" smtClean="0"/>
              <a:t>Tengo once anos</a:t>
            </a:r>
          </a:p>
          <a:p>
            <a:pPr marL="0" indent="0">
              <a:buNone/>
            </a:pPr>
            <a:r>
              <a:rPr lang="en-GB" dirty="0" smtClean="0"/>
              <a:t>Vivo en Stoke On Trent </a:t>
            </a:r>
          </a:p>
          <a:p>
            <a:pPr marL="0" indent="0">
              <a:buNone/>
            </a:pPr>
            <a:r>
              <a:rPr lang="en-GB" dirty="0" smtClean="0"/>
              <a:t>Mi comidia favirota es la pizza</a:t>
            </a:r>
          </a:p>
          <a:p>
            <a:pPr marL="0" indent="0">
              <a:buNone/>
            </a:pPr>
            <a:r>
              <a:rPr lang="en-GB" dirty="0" smtClean="0"/>
              <a:t>Tengo un hamano y 2 hamanas llamado Bryn, Britani-lei y Debbie.</a:t>
            </a:r>
          </a:p>
          <a:p>
            <a:pPr marL="0" indent="0">
              <a:buNone/>
            </a:pPr>
            <a:r>
              <a:rPr lang="en-GB" dirty="0" smtClean="0"/>
              <a:t>Mi madre se llama Janine y me papa se llama lee.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mi fruta favirotaes las cerezas</a:t>
            </a:r>
          </a:p>
        </p:txBody>
      </p:sp>
    </p:spTree>
    <p:extLst>
      <p:ext uri="{BB962C8B-B14F-4D97-AF65-F5344CB8AC3E}">
        <p14:creationId xmlns:p14="http://schemas.microsoft.com/office/powerpoint/2010/main" val="237763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about 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Nombre</a:t>
            </a:r>
            <a:r>
              <a:rPr lang="en-GB" dirty="0" smtClean="0"/>
              <a:t>: </a:t>
            </a:r>
            <a:r>
              <a:rPr lang="en-GB" smtClean="0"/>
              <a:t>Tyler </a:t>
            </a:r>
          </a:p>
          <a:p>
            <a:r>
              <a:rPr lang="en-GB" smtClean="0"/>
              <a:t>Resedecia</a:t>
            </a:r>
            <a:r>
              <a:rPr lang="en-GB" dirty="0" smtClean="0"/>
              <a:t>: </a:t>
            </a:r>
            <a:r>
              <a:rPr lang="en-GB" dirty="0" err="1" smtClean="0"/>
              <a:t>Engles</a:t>
            </a:r>
            <a:r>
              <a:rPr lang="en-GB" dirty="0" smtClean="0"/>
              <a:t> </a:t>
            </a:r>
            <a:r>
              <a:rPr lang="en-GB" dirty="0" err="1" smtClean="0"/>
              <a:t>stoke-on-trent</a:t>
            </a:r>
            <a:endParaRPr lang="en-GB" dirty="0" smtClean="0"/>
          </a:p>
          <a:p>
            <a:r>
              <a:rPr lang="en-GB" dirty="0" err="1" smtClean="0"/>
              <a:t>Idioma</a:t>
            </a:r>
            <a:r>
              <a:rPr lang="en-GB" dirty="0" smtClean="0"/>
              <a:t>: </a:t>
            </a:r>
            <a:r>
              <a:rPr lang="en-GB" dirty="0" err="1" smtClean="0"/>
              <a:t>Engles</a:t>
            </a:r>
            <a:endParaRPr lang="en-GB" dirty="0" smtClean="0"/>
          </a:p>
          <a:p>
            <a:r>
              <a:rPr lang="en-GB" dirty="0" err="1" smtClean="0"/>
              <a:t>Idolo</a:t>
            </a:r>
            <a:r>
              <a:rPr lang="en-GB" dirty="0" smtClean="0"/>
              <a:t>: Lionel </a:t>
            </a:r>
            <a:r>
              <a:rPr lang="en-GB" dirty="0" err="1" smtClean="0"/>
              <a:t>Messi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Record: </a:t>
            </a:r>
            <a:r>
              <a:rPr lang="en-GB" dirty="0" err="1" smtClean="0"/>
              <a:t>Nade</a:t>
            </a:r>
            <a:r>
              <a:rPr lang="en-GB" dirty="0" smtClean="0"/>
              <a:t> mi longitude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2818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Edwardian Script ITC" panose="030303020407070D0804" pitchFamily="66" charset="0"/>
              </a:rPr>
              <a:t>EnRique</a:t>
            </a:r>
            <a:r>
              <a:rPr lang="en-GB" dirty="0" smtClean="0">
                <a:latin typeface="Edwardian Script ITC" panose="030303020407070D0804" pitchFamily="66" charset="0"/>
              </a:rPr>
              <a:t> </a:t>
            </a:r>
            <a:endParaRPr lang="en-GB" dirty="0">
              <a:latin typeface="Edwardian Script ITC" panose="030303020407070D0804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Nombre</a:t>
            </a:r>
            <a:r>
              <a:rPr lang="en-GB" dirty="0"/>
              <a:t>:</a:t>
            </a:r>
            <a:r>
              <a:rPr lang="en-GB" dirty="0" smtClean="0"/>
              <a:t> En </a:t>
            </a:r>
            <a:r>
              <a:rPr lang="en-GB" dirty="0" err="1" smtClean="0"/>
              <a:t>Rique</a:t>
            </a:r>
            <a:endParaRPr lang="en-GB" dirty="0" smtClean="0"/>
          </a:p>
          <a:p>
            <a:r>
              <a:rPr lang="en-GB" dirty="0" err="1" smtClean="0"/>
              <a:t>Residencia</a:t>
            </a:r>
            <a:r>
              <a:rPr lang="en-GB" dirty="0" smtClean="0"/>
              <a:t>: Stoke on Trent</a:t>
            </a:r>
          </a:p>
          <a:p>
            <a:r>
              <a:rPr lang="en-GB" dirty="0" err="1" smtClean="0"/>
              <a:t>Libro</a:t>
            </a:r>
            <a:r>
              <a:rPr lang="en-GB" dirty="0" smtClean="0"/>
              <a:t>: Coz </a:t>
            </a:r>
            <a:r>
              <a:rPr lang="en-GB" dirty="0" err="1" smtClean="0"/>
              <a:t>boxeador</a:t>
            </a:r>
            <a:endParaRPr lang="en-GB" dirty="0" smtClean="0"/>
          </a:p>
          <a:p>
            <a:r>
              <a:rPr lang="en-GB" dirty="0" smtClean="0"/>
              <a:t>Comida </a:t>
            </a:r>
            <a:r>
              <a:rPr lang="en-GB" dirty="0" err="1" smtClean="0"/>
              <a:t>favorita</a:t>
            </a:r>
            <a:r>
              <a:rPr lang="en-GB" dirty="0" smtClean="0"/>
              <a:t>: Picante </a:t>
            </a:r>
            <a:r>
              <a:rPr lang="en-GB" dirty="0" err="1" smtClean="0"/>
              <a:t>ala</a:t>
            </a:r>
            <a:endParaRPr lang="en-GB" dirty="0" smtClean="0"/>
          </a:p>
          <a:p>
            <a:r>
              <a:rPr lang="en-GB" dirty="0" err="1" smtClean="0"/>
              <a:t>Idioma</a:t>
            </a:r>
            <a:r>
              <a:rPr lang="en-GB" dirty="0" smtClean="0"/>
              <a:t>: </a:t>
            </a:r>
            <a:r>
              <a:rPr lang="en-GB" dirty="0" err="1" smtClean="0"/>
              <a:t>Inglaterra</a:t>
            </a:r>
            <a:endParaRPr lang="en-GB" dirty="0" smtClean="0"/>
          </a:p>
          <a:p>
            <a:r>
              <a:rPr lang="en-GB" dirty="0" smtClean="0"/>
              <a:t>Record: </a:t>
            </a:r>
            <a:r>
              <a:rPr lang="en-GB" dirty="0" err="1" smtClean="0"/>
              <a:t>Mundo</a:t>
            </a:r>
            <a:r>
              <a:rPr lang="en-GB" dirty="0" smtClean="0"/>
              <a:t> kickboxing </a:t>
            </a:r>
            <a:r>
              <a:rPr lang="en-GB" dirty="0" err="1" smtClean="0"/>
              <a:t>campeon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Ges\AppData\Local\Microsoft\Windows\Temporary Internet Files\Content.IE5\UL30QNSC\MC90001882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590" y="0"/>
            <a:ext cx="92415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7182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>
                <a:latin typeface="Segoe UI Light" pitchFamily="34" charset="0"/>
              </a:rPr>
              <a:t>P</a:t>
            </a:r>
            <a:r>
              <a:rPr lang="es-ES" b="1" dirty="0" smtClean="0">
                <a:latin typeface="Segoe UI Light" pitchFamily="34" charset="0"/>
              </a:rPr>
              <a:t>erfil </a:t>
            </a:r>
            <a:r>
              <a:rPr lang="es-ES" b="1" dirty="0">
                <a:latin typeface="Segoe UI Light" pitchFamily="34" charset="0"/>
              </a:rPr>
              <a:t>E</a:t>
            </a:r>
            <a:r>
              <a:rPr lang="es-ES" b="1" dirty="0" smtClean="0">
                <a:latin typeface="Segoe UI Light" pitchFamily="34" charset="0"/>
              </a:rPr>
              <a:t>spañol de mí!</a:t>
            </a:r>
            <a:endParaRPr lang="en-GB" b="1" dirty="0">
              <a:latin typeface="Segoe U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4000504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Segoe UI Light" pitchFamily="34" charset="0"/>
              </a:rPr>
              <a:t>By Cameron</a:t>
            </a:r>
            <a:endParaRPr lang="en-GB" b="1" dirty="0">
              <a:solidFill>
                <a:schemeClr val="tx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94677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3582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latin typeface="Segoe UI Light" pitchFamily="34" charset="0"/>
              </a:rPr>
              <a:t>Nombre: Mi nombre </a:t>
            </a:r>
            <a:r>
              <a:rPr lang="en-GB" sz="2800" b="1" i="1" dirty="0" err="1" smtClean="0">
                <a:latin typeface="Segoe UI Light" pitchFamily="34" charset="0"/>
              </a:rPr>
              <a:t>es</a:t>
            </a:r>
            <a:r>
              <a:rPr lang="en-GB" sz="2800" b="1" i="1" smtClean="0">
                <a:latin typeface="Segoe UI Light" pitchFamily="34" charset="0"/>
              </a:rPr>
              <a:t> Cameron</a:t>
            </a:r>
          </a:p>
          <a:p>
            <a:endParaRPr lang="en-GB" sz="2800" b="1" i="1" dirty="0" smtClean="0">
              <a:latin typeface="Segoe UI Light" pitchFamily="34" charset="0"/>
            </a:endParaRPr>
          </a:p>
          <a:p>
            <a:r>
              <a:rPr lang="en-GB" sz="2800" b="1" i="1" dirty="0" smtClean="0">
                <a:latin typeface="Segoe UI Light" pitchFamily="34" charset="0"/>
              </a:rPr>
              <a:t>Edad:</a:t>
            </a:r>
            <a:r>
              <a:rPr lang="es-ES" sz="2800" dirty="0" smtClean="0"/>
              <a:t> </a:t>
            </a:r>
            <a:r>
              <a:rPr lang="es-ES" sz="2800" b="1" dirty="0" smtClean="0">
                <a:latin typeface="Segoe UI Light" pitchFamily="34" charset="0"/>
              </a:rPr>
              <a:t>Tengo 12 años de edad</a:t>
            </a:r>
            <a:endParaRPr lang="en-GB" sz="2800" b="1" i="1" dirty="0" smtClean="0">
              <a:latin typeface="Segoe UI Light" pitchFamily="34" charset="0"/>
            </a:endParaRPr>
          </a:p>
          <a:p>
            <a:endParaRPr lang="en-GB" sz="2800" b="1" i="1" dirty="0" smtClean="0">
              <a:latin typeface="Segoe UI Light" pitchFamily="34" charset="0"/>
            </a:endParaRPr>
          </a:p>
          <a:p>
            <a:r>
              <a:rPr lang="en-GB" sz="2800" b="1" i="1" dirty="0" smtClean="0">
                <a:latin typeface="Segoe UI Light" pitchFamily="34" charset="0"/>
              </a:rPr>
              <a:t>Residencia:  </a:t>
            </a:r>
            <a:r>
              <a:rPr lang="es-ES" sz="2800" b="1" dirty="0" smtClean="0">
                <a:latin typeface="Segoe UI Light" pitchFamily="34" charset="0"/>
              </a:rPr>
              <a:t>Vivo en Stoke on trent en Hayes Fegg</a:t>
            </a:r>
            <a:endParaRPr lang="en-GB" sz="2800" b="1" i="1" dirty="0" smtClean="0">
              <a:latin typeface="Segoe UI Light" pitchFamily="34" charset="0"/>
            </a:endParaRPr>
          </a:p>
          <a:p>
            <a:endParaRPr lang="en-GB" sz="2800" b="1" i="1" dirty="0" smtClean="0">
              <a:latin typeface="Segoe UI Light" pitchFamily="34" charset="0"/>
            </a:endParaRPr>
          </a:p>
          <a:p>
            <a:r>
              <a:rPr lang="en-GB" sz="2800" b="1" i="1" dirty="0" smtClean="0">
                <a:latin typeface="Segoe UI Light" pitchFamily="34" charset="0"/>
              </a:rPr>
              <a:t>Comida favorita: Mi comida  favorita es tortes</a:t>
            </a:r>
          </a:p>
          <a:p>
            <a:endParaRPr lang="en-GB" sz="4000" b="1" i="1" dirty="0" smtClean="0">
              <a:latin typeface="Segoe UI Light" pitchFamily="34" charset="0"/>
            </a:endParaRPr>
          </a:p>
          <a:p>
            <a:r>
              <a:rPr lang="en-GB" sz="2800" b="1" i="1" dirty="0" smtClean="0">
                <a:latin typeface="Segoe UI Light" pitchFamily="34" charset="0"/>
              </a:rPr>
              <a:t>Idoma: Habla ingles</a:t>
            </a:r>
          </a:p>
          <a:p>
            <a:endParaRPr lang="en-GB" sz="2800" b="1" i="1" dirty="0" smtClean="0">
              <a:latin typeface="Segoe UI Light" pitchFamily="34" charset="0"/>
            </a:endParaRPr>
          </a:p>
          <a:p>
            <a:r>
              <a:rPr lang="en-GB" sz="2800" b="1" i="1" dirty="0" smtClean="0">
                <a:latin typeface="Segoe UI Light" pitchFamily="34" charset="0"/>
              </a:rPr>
              <a:t>Idolo: Mi idolo es Beyonce y </a:t>
            </a:r>
            <a:r>
              <a:rPr lang="en-GB" sz="2800" b="1" i="1" dirty="0">
                <a:latin typeface="Segoe UI Light" pitchFamily="34" charset="0"/>
              </a:rPr>
              <a:t>K</a:t>
            </a:r>
            <a:r>
              <a:rPr lang="en-GB" sz="2800" b="1" i="1" dirty="0" smtClean="0">
                <a:latin typeface="Segoe UI Light" pitchFamily="34" charset="0"/>
              </a:rPr>
              <a:t>aty </a:t>
            </a:r>
            <a:r>
              <a:rPr lang="en-GB" sz="2800" b="1" i="1" dirty="0">
                <a:latin typeface="Segoe UI Light" pitchFamily="34" charset="0"/>
              </a:rPr>
              <a:t>P</a:t>
            </a:r>
            <a:r>
              <a:rPr lang="en-GB" sz="2800" b="1" i="1" dirty="0" smtClean="0">
                <a:latin typeface="Segoe UI Light" pitchFamily="34" charset="0"/>
              </a:rPr>
              <a:t>erry porque  que me inspiro a encantar</a:t>
            </a:r>
          </a:p>
          <a:p>
            <a:endParaRPr lang="en-GB" sz="2800" b="1" i="1" dirty="0">
              <a:latin typeface="Segoe UI Light" pitchFamily="34" charset="0"/>
            </a:endParaRPr>
          </a:p>
          <a:p>
            <a:endParaRPr lang="en-GB" sz="2800" b="1" i="1" dirty="0" smtClean="0">
              <a:latin typeface="Segoe UI Light" pitchFamily="34" charset="0"/>
            </a:endParaRPr>
          </a:p>
          <a:p>
            <a:endParaRPr lang="en-GB" dirty="0"/>
          </a:p>
        </p:txBody>
      </p:sp>
      <p:pic>
        <p:nvPicPr>
          <p:cNvPr id="14338" name="Picture 2" descr="C:\Users\Ges\AppData\Local\Microsoft\Windows\Temporary Internet Files\Content.IE5\L07F5RLX\MC9001048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94427">
            <a:off x="6567482" y="5447493"/>
            <a:ext cx="1817827" cy="1040587"/>
          </a:xfrm>
          <a:prstGeom prst="rect">
            <a:avLst/>
          </a:prstGeom>
          <a:noFill/>
        </p:spPr>
      </p:pic>
      <p:pic>
        <p:nvPicPr>
          <p:cNvPr id="14339" name="Picture 3" descr="C:\Users\Ges\AppData\Local\Microsoft\Windows\Temporary Internet Files\Content.IE5\DMK7CPOH\MC90010483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2362">
            <a:off x="6878596" y="400443"/>
            <a:ext cx="1821485" cy="1139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15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1" y="260366"/>
            <a:ext cx="4124325" cy="936625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>
                <a:latin typeface="Arial" charset="0"/>
                <a:cs typeface="+mj-cs"/>
              </a:rPr>
              <a:t>Hola Mary Glasgow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6613"/>
            <a:ext cx="4572000" cy="3744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>
                <a:latin typeface="Arial" charset="0"/>
                <a:cs typeface="+mn-cs"/>
              </a:rPr>
              <a:t>Me </a:t>
            </a:r>
            <a:r>
              <a:rPr lang="en-GB" sz="2000" dirty="0" err="1">
                <a:latin typeface="Arial" charset="0"/>
                <a:cs typeface="+mn-cs"/>
              </a:rPr>
              <a:t>llamo</a:t>
            </a:r>
            <a:r>
              <a:rPr lang="en-GB" sz="2000" dirty="0">
                <a:latin typeface="Arial" charset="0"/>
                <a:cs typeface="+mn-cs"/>
              </a:rPr>
              <a:t> </a:t>
            </a:r>
            <a:r>
              <a:rPr lang="en-GB" sz="2000" dirty="0" smtClean="0">
                <a:latin typeface="Arial" charset="0"/>
                <a:cs typeface="+mn-cs"/>
              </a:rPr>
              <a:t>Bailey</a:t>
            </a:r>
            <a:endParaRPr lang="en-GB" sz="2000" dirty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GB" sz="2000" dirty="0" smtClean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 err="1" smtClean="0">
                <a:latin typeface="Arial" charset="0"/>
                <a:cs typeface="+mn-cs"/>
              </a:rPr>
              <a:t>Residencia</a:t>
            </a:r>
            <a:r>
              <a:rPr lang="en-GB" sz="2000" dirty="0" smtClean="0">
                <a:latin typeface="Arial" charset="0"/>
                <a:cs typeface="+mn-cs"/>
              </a:rPr>
              <a:t> </a:t>
            </a:r>
            <a:r>
              <a:rPr lang="en-GB" sz="2000" dirty="0">
                <a:latin typeface="Arial" charset="0"/>
                <a:cs typeface="+mn-cs"/>
              </a:rPr>
              <a:t>Stoke On Trent England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000" dirty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 err="1">
                <a:latin typeface="Arial" charset="0"/>
                <a:cs typeface="+mn-cs"/>
              </a:rPr>
              <a:t>Idolo</a:t>
            </a:r>
            <a:r>
              <a:rPr lang="en-GB" sz="2000" dirty="0">
                <a:latin typeface="Arial" charset="0"/>
                <a:cs typeface="+mn-cs"/>
              </a:rPr>
              <a:t> Lady Gaga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000" dirty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>
                <a:latin typeface="Arial" charset="0"/>
                <a:cs typeface="+mn-cs"/>
              </a:rPr>
              <a:t>Comida </a:t>
            </a:r>
            <a:r>
              <a:rPr lang="en-GB" sz="2000" dirty="0" err="1">
                <a:latin typeface="Arial" charset="0"/>
                <a:cs typeface="+mn-cs"/>
              </a:rPr>
              <a:t>Favorita</a:t>
            </a:r>
            <a:r>
              <a:rPr lang="en-GB" sz="2000" dirty="0">
                <a:latin typeface="Arial" charset="0"/>
                <a:cs typeface="+mn-cs"/>
              </a:rPr>
              <a:t>  </a:t>
            </a:r>
            <a:r>
              <a:rPr lang="en-GB" sz="2000" dirty="0" err="1">
                <a:latin typeface="Arial" charset="0"/>
                <a:cs typeface="+mn-cs"/>
              </a:rPr>
              <a:t>Gofre</a:t>
            </a:r>
            <a:r>
              <a:rPr lang="en-GB" sz="2000" dirty="0">
                <a:latin typeface="Arial" charset="0"/>
                <a:cs typeface="+mn-cs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000" dirty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 err="1">
                <a:latin typeface="Arial" charset="0"/>
                <a:cs typeface="+mn-cs"/>
              </a:rPr>
              <a:t>Idioma</a:t>
            </a:r>
            <a:r>
              <a:rPr lang="en-GB" sz="2000" dirty="0">
                <a:latin typeface="Arial" charset="0"/>
                <a:cs typeface="+mn-cs"/>
              </a:rPr>
              <a:t>  Ingles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000" dirty="0">
              <a:latin typeface="Arial" charset="0"/>
              <a:cs typeface="+mn-cs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dirty="0" err="1">
                <a:latin typeface="Arial" charset="0"/>
                <a:cs typeface="+mn-cs"/>
              </a:rPr>
              <a:t>Mi</a:t>
            </a:r>
            <a:r>
              <a:rPr lang="en-GB" sz="2000" dirty="0">
                <a:latin typeface="Arial" charset="0"/>
                <a:cs typeface="+mn-cs"/>
              </a:rPr>
              <a:t> </a:t>
            </a:r>
            <a:r>
              <a:rPr lang="en-GB" sz="2000" dirty="0" err="1">
                <a:latin typeface="Arial" charset="0"/>
                <a:cs typeface="+mn-cs"/>
              </a:rPr>
              <a:t>favourita</a:t>
            </a:r>
            <a:r>
              <a:rPr lang="en-GB" sz="2000" dirty="0">
                <a:latin typeface="Arial" charset="0"/>
                <a:cs typeface="+mn-cs"/>
              </a:rPr>
              <a:t> </a:t>
            </a:r>
            <a:r>
              <a:rPr lang="en-GB" sz="2000" dirty="0" err="1">
                <a:latin typeface="Arial" charset="0"/>
                <a:cs typeface="+mn-cs"/>
              </a:rPr>
              <a:t>libro</a:t>
            </a:r>
            <a:r>
              <a:rPr lang="en-GB" sz="2000" dirty="0">
                <a:latin typeface="Arial" charset="0"/>
                <a:cs typeface="+mn-cs"/>
              </a:rPr>
              <a:t>  Diary of a wimpy kid Dog days</a:t>
            </a:r>
          </a:p>
        </p:txBody>
      </p:sp>
      <p:sp>
        <p:nvSpPr>
          <p:cNvPr id="1331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9" name="AutoShape 15" descr="2Q=="/>
          <p:cNvSpPr>
            <a:spLocks noChangeAspect="1" noChangeArrowheads="1"/>
          </p:cNvSpPr>
          <p:nvPr/>
        </p:nvSpPr>
        <p:spPr bwMode="auto">
          <a:xfrm>
            <a:off x="5205413" y="41640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0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1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68" name="Picture 20" descr="hols spain 2013 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149741"/>
            <a:ext cx="20304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835150" y="4868870"/>
            <a:ext cx="2952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  <a:cs typeface="ＭＳ Ｐゴシック" charset="0"/>
              </a:rPr>
              <a:t>Adios Mary Glasgow y feliz navidad </a:t>
            </a:r>
          </a:p>
        </p:txBody>
      </p:sp>
    </p:spTree>
    <p:extLst>
      <p:ext uri="{BB962C8B-B14F-4D97-AF65-F5344CB8AC3E}">
        <p14:creationId xmlns:p14="http://schemas.microsoft.com/office/powerpoint/2010/main" val="39306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mph" presetSubtype="5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1" grpId="1" build="p"/>
      <p:bldP spid="2069" grpId="0"/>
      <p:bldP spid="20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0039" y="273422"/>
            <a:ext cx="2223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/>
              </a:rPr>
              <a:t>Megan</a:t>
            </a:r>
            <a:endParaRPr lang="en-US" sz="5400" b="1" dirty="0">
              <a:ln w="11430"/>
              <a:gradFill>
                <a:gsLst>
                  <a:gs pos="0">
                    <a:srgbClr val="AC66BB">
                      <a:tint val="70000"/>
                      <a:satMod val="245000"/>
                    </a:srgbClr>
                  </a:gs>
                  <a:gs pos="75000">
                    <a:srgbClr val="AC66BB">
                      <a:tint val="90000"/>
                      <a:shade val="60000"/>
                      <a:satMod val="240000"/>
                    </a:srgbClr>
                  </a:gs>
                  <a:gs pos="100000">
                    <a:srgbClr val="AC66B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030" name="Picture 6" descr="C:\Users\Megan\Downloads\IMGP3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48" y="2924946"/>
            <a:ext cx="2226692" cy="14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1196758"/>
            <a:ext cx="91440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iHola! Me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llamo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Megan.</a:t>
            </a:r>
          </a:p>
          <a:p>
            <a:endParaRPr lang="en-US" sz="2400" b="1" dirty="0" smtClean="0">
              <a:ln w="11430"/>
              <a:solidFill>
                <a:prstClr val="black"/>
              </a:solidFill>
              <a:latin typeface="Trebuchet MS"/>
            </a:endParaRPr>
          </a:p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Tengo doce años- nací  el cinco de Septiembre dos mil y uno.</a:t>
            </a:r>
          </a:p>
          <a:p>
            <a:endParaRPr lang="en-US" sz="2400" b="1" dirty="0" smtClean="0">
              <a:ln w="11430"/>
              <a:solidFill>
                <a:prstClr val="black"/>
              </a:solidFill>
              <a:latin typeface="Trebuchet MS"/>
            </a:endParaRPr>
          </a:p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Tengo el rubio pelo ye los ohos azules.</a:t>
            </a:r>
          </a:p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Soy pequeño y delgado.</a:t>
            </a:r>
          </a:p>
          <a:p>
            <a:endParaRPr lang="en-US" sz="2400" b="1" dirty="0" smtClean="0">
              <a:ln w="11430"/>
              <a:solidFill>
                <a:prstClr val="black"/>
              </a:solidFill>
              <a:latin typeface="Trebuchet MS"/>
            </a:endParaRPr>
          </a:p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No me gusta el queso porqué es asco.</a:t>
            </a:r>
          </a:p>
          <a:p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iMe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encanta el Yorkshire Puddings y navidad!</a:t>
            </a:r>
          </a:p>
          <a:p>
            <a:endParaRPr lang="en-US" sz="2400" b="1" dirty="0" smtClean="0">
              <a:ln w="11430"/>
              <a:solidFill>
                <a:prstClr val="black"/>
              </a:solidFill>
              <a:latin typeface="Trebuchet MS"/>
            </a:endParaRPr>
          </a:p>
          <a:p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Tengo un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hermano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, se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llamo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Jack y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tambien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tengo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una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2400" b="1" dirty="0" err="1" smtClean="0">
                <a:ln w="11430"/>
                <a:solidFill>
                  <a:prstClr val="black"/>
                </a:solidFill>
                <a:latin typeface="Trebuchet MS"/>
              </a:rPr>
              <a:t>hermana</a:t>
            </a:r>
            <a:r>
              <a:rPr lang="en-US" sz="2400" b="1" dirty="0" smtClean="0">
                <a:ln w="11430"/>
                <a:solidFill>
                  <a:prstClr val="black"/>
                </a:solidFill>
                <a:latin typeface="Trebuchet MS"/>
              </a:rPr>
              <a:t>, se llama Chloe.</a:t>
            </a:r>
          </a:p>
          <a:p>
            <a:pPr algn="ctr"/>
            <a:endParaRPr lang="en-US" sz="2400" b="1" dirty="0">
              <a:ln w="31550" cmpd="sng">
                <a:gradFill>
                  <a:gsLst>
                    <a:gs pos="25000">
                      <a:srgbClr val="B83D68">
                        <a:shade val="25000"/>
                        <a:satMod val="190000"/>
                      </a:srgbClr>
                    </a:gs>
                    <a:gs pos="80000">
                      <a:srgbClr val="B83D68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733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49" y="378959"/>
            <a:ext cx="5825202" cy="953409"/>
          </a:xfrm>
        </p:spPr>
        <p:txBody>
          <a:bodyPr/>
          <a:lstStyle/>
          <a:p>
            <a:pPr algn="l"/>
            <a:r>
              <a:rPr lang="en-GB" dirty="0" smtClean="0"/>
              <a:t>Hola!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49" y="1587720"/>
            <a:ext cx="5825202" cy="3593880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Nombre:  </a:t>
            </a:r>
            <a:r>
              <a:rPr lang="en-GB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Aliye</a:t>
            </a:r>
            <a:r>
              <a:rPr lang="en-GB" i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GB" i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GB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Fecha</a:t>
            </a:r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nacimento: Vientiseite de Abril</a:t>
            </a:r>
          </a:p>
          <a:p>
            <a:pPr algn="l"/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 gusta mi cuidad porque bonito.</a:t>
            </a:r>
          </a:p>
          <a:p>
            <a:pPr algn="l"/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 comida favorita pollo al curry es delicioso. </a:t>
            </a:r>
          </a:p>
          <a:p>
            <a:pPr algn="l"/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Nacionalidad: Ingles</a:t>
            </a:r>
          </a:p>
          <a:p>
            <a:pPr algn="l"/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Residencia: Tunstall, En Stoke-On-Trent, En </a:t>
            </a:r>
            <a:r>
              <a:rPr lang="en-GB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Inglaterra</a:t>
            </a:r>
            <a:r>
              <a:rPr lang="en-GB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GB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030A0"/>
            </a:gs>
            <a:gs pos="64000">
              <a:srgbClr val="00B0F0"/>
            </a:gs>
            <a:gs pos="10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Spanish Homework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7H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Corsiva" panose="03010101010201010101" pitchFamily="66" charset="0"/>
              <a:buChar char="☻"/>
            </a:pPr>
            <a:r>
              <a:rPr lang="en-GB" dirty="0" smtClean="0">
                <a:solidFill>
                  <a:srgbClr val="FFFF00"/>
                </a:solidFill>
              </a:rPr>
              <a:t>Nombre : </a:t>
            </a:r>
            <a:r>
              <a:rPr lang="en-GB" smtClean="0">
                <a:solidFill>
                  <a:srgbClr val="FFFF00"/>
                </a:solidFill>
              </a:rPr>
              <a:t>Robert </a:t>
            </a:r>
          </a:p>
          <a:p>
            <a:pPr>
              <a:buFont typeface="Monotype Corsiva" panose="03010101010201010101" pitchFamily="66" charset="0"/>
              <a:buChar char="☻"/>
            </a:pPr>
            <a:r>
              <a:rPr lang="en-GB" smtClean="0">
                <a:solidFill>
                  <a:srgbClr val="FFFF00"/>
                </a:solidFill>
              </a:rPr>
              <a:t>Residencia</a:t>
            </a:r>
            <a:r>
              <a:rPr lang="en-GB" dirty="0" smtClean="0">
                <a:solidFill>
                  <a:srgbClr val="FFFF00"/>
                </a:solidFill>
              </a:rPr>
              <a:t> : Stoke-On-Trent, Inglaterra</a:t>
            </a:r>
          </a:p>
          <a:p>
            <a:pPr>
              <a:buFont typeface="Monotype Corsiva" panose="03010101010201010101" pitchFamily="66" charset="0"/>
              <a:buChar char="☻"/>
            </a:pPr>
            <a:r>
              <a:rPr lang="en-GB" dirty="0" smtClean="0">
                <a:solidFill>
                  <a:srgbClr val="FFFF00"/>
                </a:solidFill>
              </a:rPr>
              <a:t>Comida Favorita : Cena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de Pollo</a:t>
            </a:r>
          </a:p>
          <a:p>
            <a:pPr>
              <a:buFont typeface="Monotype Corsiva" panose="03010101010201010101" pitchFamily="66" charset="0"/>
              <a:buChar char="☻"/>
            </a:pPr>
            <a:r>
              <a:rPr lang="en-GB" dirty="0" smtClean="0">
                <a:solidFill>
                  <a:srgbClr val="FFFF00"/>
                </a:solidFill>
              </a:rPr>
              <a:t>Idioma : Ingles</a:t>
            </a:r>
          </a:p>
          <a:p>
            <a:pPr>
              <a:buFont typeface="Monotype Corsiva" panose="03010101010201010101" pitchFamily="66" charset="0"/>
              <a:buChar char="☻"/>
            </a:pPr>
            <a:r>
              <a:rPr lang="en-GB" dirty="0" smtClean="0">
                <a:solidFill>
                  <a:srgbClr val="FFFF00"/>
                </a:solidFill>
              </a:rPr>
              <a:t>Idolo : Cristiano Ronaldo</a:t>
            </a:r>
          </a:p>
          <a:p>
            <a:pPr>
              <a:buFont typeface="Monotype Corsiva" panose="03010101010201010101" pitchFamily="66" charset="0"/>
              <a:buChar char="☻"/>
            </a:pPr>
            <a:r>
              <a:rPr lang="en-GB" dirty="0" smtClean="0">
                <a:solidFill>
                  <a:srgbClr val="FFFF00"/>
                </a:solidFill>
              </a:rPr>
              <a:t>Record/</a:t>
            </a:r>
            <a:r>
              <a:rPr lang="es-ES" dirty="0" smtClean="0">
                <a:solidFill>
                  <a:srgbClr val="FFFF00"/>
                </a:solidFill>
              </a:rPr>
              <a:t>D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escubrimiento : Salsa </a:t>
            </a:r>
            <a:r>
              <a:rPr lang="es-ES" dirty="0">
                <a:solidFill>
                  <a:srgbClr val="FFFF00"/>
                </a:solidFill>
              </a:rPr>
              <a:t>D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e </a:t>
            </a:r>
            <a:r>
              <a:rPr lang="es-ES" dirty="0">
                <a:solidFill>
                  <a:srgbClr val="FFFF00"/>
                </a:solidFill>
              </a:rPr>
              <a:t>T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omate y Mostaza No es Muy </a:t>
            </a:r>
            <a:r>
              <a:rPr lang="es-ES" dirty="0">
                <a:solidFill>
                  <a:srgbClr val="FFFF00"/>
                </a:solidFill>
              </a:rPr>
              <a:t>A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gradable en Los </a:t>
            </a:r>
            <a:r>
              <a:rPr lang="es-ES" dirty="0">
                <a:solidFill>
                  <a:srgbClr val="FFFF00"/>
                </a:solidFill>
              </a:rPr>
              <a:t>P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erritos </a:t>
            </a:r>
            <a:r>
              <a:rPr lang="es-ES" dirty="0">
                <a:solidFill>
                  <a:srgbClr val="FFFF00"/>
                </a:solidFill>
              </a:rPr>
              <a:t>C</a:t>
            </a:r>
            <a:r>
              <a:rPr lang="es-ES" dirty="0" smtClean="0">
                <a:solidFill>
                  <a:srgbClr val="FFFF00"/>
                </a:solidFill>
                <a:effectLst/>
              </a:rPr>
              <a:t>alientes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51 0.0169 -0.00156 0.00533 -0.00377 0.02686 C -0.00416 0.03149 -0.00521 0.04028 -0.00521 0.04028 C -0.00547 0.04676 -0.00547 0.05301 -0.00599 0.05926 C -0.00625 0.06204 -0.00755 0.06736 -0.00755 0.06736 C -0.00781 0.0713 -0.00794 0.07547 -0.00833 0.0794 C -0.00872 0.08311 -0.0095 0.08658 -0.00976 0.09028 L -0.01054 0.09954 C -0.01028 0.12963 -0.01106 0.15996 -0.00976 0.18982 C -0.0095 0.19561 -0.00703 0.20047 -0.00599 0.20602 C -0.00521 0.21065 -0.00521 0.21088 -0.00377 0.21551 C -0.00325 0.2169 -0.00273 0.21806 -0.00221 0.21945 C -0.00143 0.22223 -0.00104 0.22524 0 0.22755 C 0.00052 0.22894 0.0017 0.22917 0.00235 0.23033 C 0.00326 0.23195 0.00365 0.23426 0.00456 0.23565 C 0.00547 0.23704 0.00664 0.23727 0.00756 0.23843 C 0.01472 0.24561 0.00274 0.23519 0.01446 0.24375 C 0.01849 0.24676 0.02266 0.24977 0.02657 0.25324 C 0.02917 0.25556 0.03555 0.26135 0.03789 0.26274 C 0.04063 0.26412 0.04349 0.26436 0.04623 0.26528 C 0.05834 0.27338 0.04571 0.26551 0.06146 0.27338 C 0.06367 0.27454 0.06589 0.27639 0.06823 0.27755 C 0.07071 0.27871 0.07331 0.27894 0.07578 0.2801 C 0.07839 0.28125 0.08086 0.28311 0.08334 0.28426 C 0.08568 0.28519 0.08789 0.28588 0.09024 0.28681 C 0.1017 0.29236 0.08854 0.28727 0.09857 0.29098 C 0.09974 0.2919 0.10104 0.29306 0.10235 0.29352 C 0.10769 0.29607 0.11211 0.29653 0.11745 0.29769 C 0.12657 0.29723 0.13568 0.29699 0.14479 0.2963 C 0.14714 0.29607 0.15026 0.29422 0.15235 0.29236 C 0.15638 0.28866 0.153 0.29051 0.1569 0.28542 C 0.15782 0.28426 0.15886 0.2838 0.1599 0.28287 C 0.16302 0.27431 0.15925 0.28311 0.16602 0.27477 C 0.16719 0.27338 0.16797 0.27107 0.16901 0.26945 C 0.16992 0.26783 0.1711 0.2669 0.17201 0.26528 C 0.17969 0.25324 0.17175 0.26343 0.18034 0.25324 C 0.18086 0.25186 0.18125 0.25047 0.1819 0.24908 C 0.18646 0.23982 0.18581 0.24329 0.18946 0.23426 C 0.19024 0.23218 0.19115 0.2301 0.19167 0.22755 C 0.19232 0.225 0.19232 0.22199 0.19323 0.21945 C 0.19519 0.21412 0.2 0.20463 0.2 0.20463 C 0.20157 0.19352 0.19961 0.2051 0.20313 0.19399 C 0.20925 0.17408 0.20091 0.19699 0.20612 0.18311 C 0.20664 0.1801 0.2069 0.17662 0.20769 0.17361 C 0.20821 0.17176 0.20938 0.17037 0.2099 0.16829 C 0.2125 0.15811 0.20847 0.16412 0.21289 0.1588 C 0.21446 0.15093 0.2125 0.15834 0.21602 0.15209 C 0.2168 0.1507 0.21732 0.14838 0.21823 0.14676 C 0.22097 0.1419 0.22162 0.14283 0.225 0.14005 C 0.23321 0.13334 0.22591 0.1382 0.23412 0.13334 C 0.23516 0.13195 0.23594 0.1301 0.23711 0.12917 C 0.23815 0.12871 0.24922 0.12662 0.24935 0.12662 C 0.25716 0.12848 0.26511 0.12871 0.27279 0.13195 C 0.27565 0.13311 0.27813 0.13658 0.28034 0.14005 C 0.3237 0.20579 0.29766 0.16551 0.31289 0.19537 C 0.31823 0.20556 0.31745 0.20093 0.32279 0.2169 C 0.32409 0.22061 0.32487 0.22477 0.32578 0.22894 C 0.32826 0.23959 0.32787 0.23727 0.32891 0.24653 C 0.32865 0.26945 0.3293 0.29236 0.32813 0.31528 C 0.32774 0.32199 0.32136 0.34028 0.31979 0.34607 C 0.31784 0.35278 0.31654 0.35996 0.31446 0.36644 C 0.31315 0.37037 0.31133 0.37338 0.3099 0.37709 C 0.30834 0.38079 0.30495 0.39167 0.30235 0.39329 C 0.29948 0.39491 0.29818 0.39584 0.29479 0.39723 C 0.29349 0.39792 0.29219 0.39838 0.29102 0.39861 C 0.28789 0.39931 0.2849 0.39954 0.2819 0.4 C 0.28034 0.40047 0.27878 0.4007 0.27735 0.40139 C 0.27552 0.40209 0.27383 0.40371 0.27201 0.40417 C 0.26433 0.40602 0.25352 0.40718 0.24545 0.40811 C 0.24375 0.40903 0.24206 0.41019 0.24024 0.41088 C 0.23841 0.41158 0.23672 0.41227 0.2349 0.41204 C 0.21797 0.41181 0.20104 0.41042 0.18412 0.40949 C 0.18308 0.40903 0.18203 0.4088 0.18112 0.40811 C 0.16953 0.40116 0.18854 0.41088 0.17045 0.40139 C 0.16849 0.40024 0.16641 0.39977 0.16446 0.39861 C 0.16185 0.39723 0.15951 0.39491 0.1569 0.39329 C 0.14545 0.38658 0.15052 0.39213 0.13789 0.38241 C 0.13373 0.3794 0.12995 0.37477 0.12578 0.37176 C 0.12084 0.36806 0.1155 0.36644 0.11068 0.36227 C 0.10482 0.35741 0.09974 0.34977 0.09401 0.34491 C 0.08841 0.33982 0.08216 0.33774 0.07657 0.33264 C 0.06914 0.32593 0.0625 0.31713 0.05534 0.30973 C 0.04792 0.30232 0.03985 0.29653 0.03256 0.2882 C 0.02644 0.28125 0.02084 0.27223 0.01524 0.26389 C 0.00925 0.25533 0.00339 0.24653 -0.00221 0.23704 C -0.01015 0.22361 -0.01224 0.21829 -0.0181 0.20463 C -0.01875 0.2 -0.02109 0.18172 -0.02122 0.17778 C -0.02135 0.16598 -0.02083 0.1544 -0.02044 0.14283 C -0.02031 0.14144 -0.01992 0.14005 -0.01966 0.13866 C -0.0194 0.13658 -0.01914 0.13426 -0.01888 0.13195 C -0.01862 0.1301 -0.01836 0.12848 -0.0181 0.12662 C -0.01862 0.12385 -0.01888 0.12084 -0.01966 0.11852 C -0.02044 0.11621 -0.025 0.11389 -0.02578 0.1132 C -0.02682 0.11204 -0.02773 0.11042 -0.02877 0.10903 C -0.02903 0.10764 -0.02968 0.10649 -0.02955 0.1051 C -0.02851 0.09491 -0.02786 0.09236 -0.02343 0.0875 C -0.02278 0.08681 -0.02187 0.08681 -0.02122 0.08611 C -0.01562 0.08172 -0.01445 0.07894 -0.00755 0.07547 C -0.00573 0.07454 -0.00403 0.07385 -0.00221 0.07269 C -0.00039 0.07153 0.00131 0.06991 0.00313 0.06875 C 0.00456 0.0676 0.00847 0.06644 0.0099 0.06598 C 0.01185 0.06505 0.01394 0.06412 0.01589 0.0632 L 0.07735 0.06459 C 0.07878 0.06459 0.08321 0.06783 0.08412 0.06875 C 0.09649 0.08125 0.0862 0.07338 0.09479 0.0794 C 0.09597 0.08172 0.09714 0.08403 0.09857 0.08611 C 0.09922 0.08727 0.10026 0.0875 0.10078 0.08889 C 0.10287 0.09491 0.10391 0.10186 0.10612 0.10764 C 0.10716 0.11042 0.10847 0.11274 0.10912 0.11574 C 0.1112 0.12454 0.11146 0.13473 0.11446 0.14283 C 0.11901 0.15486 0.12331 0.16736 0.12813 0.17917 C 0.1306 0.18542 0.13269 0.19236 0.13568 0.19792 C 0.13933 0.20486 0.14362 0.21065 0.14779 0.2169 C 0.15117 0.22199 0.15456 0.22732 0.15834 0.23172 C 0.16289 0.23681 0.16784 0.24098 0.17279 0.24514 C 0.18034 0.25139 0.18802 0.25602 0.19623 0.25857 C 0.19948 0.25949 0.20287 0.25949 0.20612 0.25996 L 0.21446 0.26135 C 0.22175 0.26088 0.22904 0.26065 0.23646 0.25996 C 0.23841 0.25973 0.24037 0.25649 0.24167 0.25463 C 0.24831 0.24514 0.24388 0.25047 0.25 0.24375 C 0.25938 0.22176 0.24102 0.26436 0.25769 0.23033 C 0.25938 0.22662 0.26055 0.22223 0.26211 0.21829 C 0.26367 0.21459 0.26524 0.21111 0.26667 0.20741 C 0.26914 0.20093 0.27227 0.19121 0.27435 0.18449 C 0.27565 0.1801 0.27696 0.1757 0.27813 0.17107 C 0.27904 0.16713 0.27943 0.16297 0.28034 0.1588 C 0.28151 0.15394 0.28295 0.14908 0.28412 0.14399 C 0.28516 0.13959 0.28607 0.13496 0.28711 0.13056 C 0.28828 0.12639 0.28998 0.12269 0.29102 0.11852 C 0.29297 0.11019 0.29206 0.10926 0.29323 0.10093 C 0.29388 0.09653 0.29479 0.0919 0.29545 0.0875 C 0.29571 0.08172 0.29597 0.07593 0.29623 0.06991 C 0.29649 0.06736 0.29675 0.06459 0.29701 0.06181 C 0.29779 0.05463 0.29857 0.04746 0.29935 0.04028 C 0.29961 0.03149 0.29974 0.02246 0.3 0.01343 C 0.30026 0.00764 0.30091 0.00186 0.30078 -0.00416 C 0.30065 -0.03379 0.30052 -0.06342 0.29935 -0.09305 C 0.29896 -0.10046 0.2974 -0.1074 0.29623 -0.11458 C 0.29571 -0.11759 0.29519 -0.12083 0.29479 -0.12407 C 0.29414 -0.12801 0.29401 -0.13217 0.29323 -0.13611 C 0.29271 -0.13865 0.29154 -0.14051 0.29102 -0.14282 C 0.28867 -0.15139 0.28946 -0.15347 0.28646 -0.16041 C 0.28555 -0.16226 0.28425 -0.16365 0.28334 -0.16574 C 0.28021 -0.17291 0.27826 -0.18125 0.27435 -0.18726 C 0.27331 -0.18865 0.2724 -0.19027 0.27123 -0.19143 C 0.27032 -0.19213 0.26927 -0.19213 0.26823 -0.19259 C 0.26693 -0.19398 0.26576 -0.19583 0.26446 -0.19676 C 0.26328 -0.19768 0.26185 -0.19768 0.26068 -0.19814 C 0.25964 -0.19838 0.2586 -0.19884 0.25769 -0.1993 C 0.25586 -0.20069 0.25417 -0.20231 0.25235 -0.20347 C 0.24727 -0.20648 0.24219 -0.20879 0.23711 -0.21157 C 0.23542 -0.2125 0.2336 -0.21342 0.2319 -0.21412 C 0.2293 -0.21551 0.22683 -0.21736 0.22435 -0.21828 L 0.21667 -0.22106 C 0.21498 -0.22268 0.21341 -0.22569 0.21146 -0.22639 C 0.20664 -0.22801 0.20183 -0.22708 0.19701 -0.22777 C 0.19519 -0.22801 0.19349 -0.2287 0.19167 -0.22893 L 0.15 -0.22639 C 0.14701 -0.22615 0.14362 -0.2243 0.14102 -0.22222 C 0.13985 -0.22152 0.13894 -0.22037 0.13789 -0.21967 C 0.13047 -0.21435 0.13581 -0.22014 0.12735 -0.21157 C 0.12526 -0.20949 0.12344 -0.20671 0.12123 -0.20486 C 0.11888 -0.20254 0.11602 -0.20162 0.11367 -0.1993 C 0.11042 -0.19629 0.10769 -0.19189 0.10456 -0.18865 C 0.09532 -0.17916 0.08594 -0.1706 0.07657 -0.1618 L 0.06524 -0.15092 C 0.06172 -0.14768 0.05782 -0.1456 0.05456 -0.14143 C 0.05209 -0.13842 0.04974 -0.13472 0.04701 -0.13217 C 0.0431 -0.12801 0.03841 -0.12639 0.0349 -0.12129 C 0.02969 -0.11365 0.03216 -0.11574 0.02813 -0.11319 C 0.01693 -0.09768 0.02474 -0.11018 0.01823 -0.09699 C 0.01732 -0.09514 0.01602 -0.09375 0.01524 -0.09166 C 0.01341 -0.0875 0.01068 -0.07824 0.01068 -0.07824 C 0.01016 -0.075 0.00977 -0.07176 0.00912 -0.06875 C 0.00742 -0.05995 0.00573 -0.05555 0.00313 -0.04722 C 0.00235 -0.03865 0.00209 -0.0331 0.00078 -0.0243 C 0.00013 -0.01967 -0.00078 -0.01527 -0.00143 -0.01088 C -0.00351 0.03218 -0.0039 0.03287 -0.00078 0.10232 C -0.00039 0.10949 0.00196 0.11574 0.00313 0.12246 C 0.00365 0.12616 0.00404 0.12963 0.00456 0.13334 C 0.00586 0.15139 0.00443 0.13704 0.00756 0.15625 C 0.01289 0.18797 0.00482 0.14422 0.01146 0.17917 C 0.0112 0.19584 0.01159 0.2125 0.01068 0.22894 C 0.01029 0.23449 0.00847 0.23959 0.00756 0.24514 C 0.00547 0.2588 0.0069 0.25672 0.00378 0.27061 C 0.003 0.27454 0.0017 0.27778 0.00078 0.28149 C 0 0.28449 -0.00052 0.28797 -0.00143 0.29098 C -0.00403 0.29838 -0.00703 0.30533 -0.00976 0.3125 C -0.01119 0.31598 -0.01172 0.32061 -0.01354 0.32315 C -0.01823 0.3301 -0.02448 0.34028 -0.03021 0.34213 L -0.03854 0.34491 C -0.04817 0.34306 -0.05781 0.34213 -0.06744 0.33936 C -0.07005 0.33866 -0.07239 0.33287 -0.07422 0.3301 C -0.07487 0.32894 -0.07578 0.32824 -0.07643 0.32732 C -0.07721 0.325 -0.07799 0.32292 -0.07877 0.32061 C -0.07955 0.31783 -0.08008 0.31505 -0.08099 0.3125 C -0.08242 0.30903 -0.08424 0.30649 -0.08554 0.30301 C -0.08672 0.3 -0.08737 0.29653 -0.08867 0.29352 C -0.0914 0.28704 -0.09557 0.28218 -0.09765 0.27477 C -0.10065 0.26436 -0.10234 0.25764 -0.10599 0.24792 C -0.1082 0.24213 -0.11067 0.23727 -0.11289 0.23172 C -0.11523 0.22547 -0.11718 0.21875 -0.11966 0.21274 C -0.12252 0.20579 -0.12604 0.19977 -0.12877 0.1926 C -0.1332 0.18079 -0.14088 0.15625 -0.14088 0.15625 C -0.14192 0.15047 -0.14323 0.14468 -0.14388 0.13866 C -0.14479 0.13125 -0.14544 0.12338 -0.14544 0.11574 C -0.1457 0.06875 -0.14544 0.02153 -0.14466 -0.02569 C -0.14466 -0.02731 -0.14362 -0.02824 -0.1431 -0.02963 C -0.14231 -0.0324 -0.14179 -0.03518 -0.14088 -0.03773 C -0.14023 -0.03935 -0.13932 -0.04027 -0.13867 -0.04189 C -0.13711 -0.0449 -0.1358 -0.04838 -0.13411 -0.05115 C -0.13294 -0.05301 -0.13021 -0.05439 -0.12877 -0.05532 C -0.12239 -0.05439 -0.11588 -0.05555 -0.10976 -0.05254 C -0.10403 -0.04976 -0.09948 -0.04166 -0.09388 -0.03773 L -0.0901 -0.03518 C -0.08593 -0.02754 -0.0901 -0.03402 -0.08411 -0.02824 C -0.08047 -0.025 -0.07708 -0.0206 -0.07343 -0.01759 C -0.06914 -0.01389 -0.06523 -0.00879 -0.06054 -0.00671 L -0.05455 -0.00416 C -0.04883 0.00278 -0.05508 -0.00439 -0.04244 0.00533 C -0.03554 0.01065 -0.03606 0.01274 -0.02799 0.01621 C -0.02252 0.01852 -0.01679 0.01875 -0.01133 0.02153 L -0.00599 0.02431 C -0.00351 0.02292 -0.00026 0.02338 0.00157 0.02014 C 0.00326 0.01713 0.00248 0.01204 0.00313 0.00811 C 0.00326 0.00672 0.00352 0.00533 0.00378 0.00394 C 0.00352 0.00186 0.00391 -0.00092 0.00313 -0.00277 C 0.00235 -0.00416 0.00104 -0.00347 0 -0.00416 C -0.00078 -0.00463 -0.00143 -0.00601 -0.00221 -0.00671 C -0.00403 -0.00856 -0.00573 -0.01064 -0.00755 -0.01226 C -0.0082 -0.01273 -0.00911 -0.01296 -0.00976 -0.01342 C -0.01067 -0.01435 -0.01133 -0.01551 -0.01211 -0.0162 C -0.0138 -0.01782 -0.0164 -0.01805 -0.0181 -0.01898 C -0.01888 -0.01921 -0.01966 -0.0199 -0.02044 -0.02037 C -0.02161 -0.02083 -0.02291 -0.02106 -0.02422 -0.02152 C -0.02526 -0.02245 -0.02617 -0.02361 -0.02721 -0.0243 C -0.02916 -0.02546 -0.03125 -0.02592 -0.03333 -0.02708 C -0.03502 -0.02777 -0.03685 -0.0287 -0.03854 -0.02963 C -0.0401 -0.03055 -0.04166 -0.03148 -0.0431 -0.0324 L -0.04544 -0.03379 C -0.08633 -0.03194 -0.0931 -0.05231 -0.11289 -0.0243 C -0.11497 -0.02129 -0.11718 -0.01851 -0.11888 -0.01481 C -0.12226 -0.00764 -0.12513 0.00024 -0.12799 0.00811 C -0.13112 0.01644 -0.13619 0.03264 -0.13789 0.04306 C -0.13945 0.05371 -0.14166 0.07547 -0.14166 0.07547 C -0.13958 0.09792 -0.13971 0.1213 -0.13554 0.14283 C -0.13346 0.15394 -0.12812 0.1625 -0.12343 0.17107 C -0.11901 0.17917 -0.11419 0.18774 -0.10833 0.1926 C -0.07994 0.21574 -0.07643 0.21551 -0.05534 0.22084 C -0.0457 0.21899 -0.03593 0.21922 -0.02643 0.21551 C -0.02096 0.21343 -0.01836 0.2007 -0.01588 0.19399 C -0.01419 0.18936 -0.01198 0.18519 -0.01054 0.18056 C -0.00807 0.17223 -0.00325 0.14838 -0.00143 0.14005 C -0.00039 0.12894 0.00222 0.10556 0.00235 0.09422 C 0.00287 0.04213 0.00703 0.0551 0 0.03635 C -0.00026 0.03311 -0.00039 0.0301 -0.00078 0.02686 C -0.00091 0.025 -0.0013 0.02338 -0.00143 0.02153 C -0.00208 0.01713 -0.0026 0.0125 -0.00299 0.00811 C -0.0039 -0.00185 -0.00338 0.00255 -0.00455 -0.00532 C -0.00638 -0.00463 -0.01263 -0.0037 -0.00677 0.00533 C -0.00547 0.00741 -0.00104 0.00093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95 0.00371 -0.00481 0.00625 -0.00599 0.01088 C -0.00716 0.01482 -0.00625 0.01991 -0.00677 0.02431 C -0.00729 0.02755 -0.00833 0.03056 -0.00911 0.03357 C -0.00963 0.0382 -0.01015 0.04259 -0.01054 0.04722 C -0.01093 0.05162 -0.01106 0.05602 -0.01132 0.06065 C -0.01158 0.06459 -0.01185 0.06875 -0.01211 0.07269 C -0.01289 0.11667 -0.01341 0.16065 -0.01432 0.20463 C -0.01445 0.20834 -0.01497 0.21181 -0.0151 0.21551 C -0.01718 0.24884 -0.01523 0.23287 -0.01888 0.25718 C -0.01914 0.26134 -0.0194 0.26528 -0.01966 0.26922 C -0.01992 0.27384 -0.02005 0.27824 -0.02044 0.28287 C -0.02083 0.28727 -0.02148 0.29167 -0.022 0.2963 C -0.02226 0.30023 -0.02226 0.3044 -0.02265 0.30834 C -0.02382 0.31968 -0.02474 0.32246 -0.02643 0.33403 C -0.02825 0.3456 -0.02812 0.34838 -0.03099 0.36088 C -0.03177 0.36412 -0.0332 0.3669 -0.03411 0.37037 C -0.03502 0.37431 -0.03515 0.37871 -0.03632 0.38241 C -0.0375 0.38611 -0.03958 0.38843 -0.04088 0.3919 C -0.04218 0.39514 -0.0427 0.39908 -0.04388 0.40255 C -0.04609 0.40903 -0.05143 0.42084 -0.05455 0.42408 C -0.05924 0.42917 -0.05703 0.42709 -0.06132 0.43079 C -0.06862 0.42824 -0.07617 0.42685 -0.08333 0.42292 C -0.09049 0.41875 -0.10156 0.40209 -0.10677 0.39584 C -0.12005 0.38056 -0.12903 0.37824 -0.14244 0.35695 C -0.14974 0.34514 -0.15234 0.34167 -0.15911 0.32732 C -0.16106 0.32292 -0.1625 0.31806 -0.16432 0.31366 C -0.16875 0.30301 -0.16614 0.31134 -0.16888 0.30162 C -0.17083 0.28056 -0.16823 0.30672 -0.17122 0.28542 C -0.17161 0.28287 -0.17174 0.28009 -0.172 0.27732 C -0.17278 0.26806 -0.17343 0.25857 -0.17422 0.24908 C -0.17448 0.24607 -0.17474 0.24283 -0.175 0.23959 C -0.17565 0.23125 -0.17682 0.22269 -0.17721 0.21412 C -0.17747 0.20926 -0.17773 0.20417 -0.17799 0.19931 C -0.17825 0.19352 -0.17825 0.1875 -0.17877 0.18172 C -0.17929 0.17685 -0.18033 0.17199 -0.18099 0.1669 C -0.18255 0.15463 -0.18255 0.15093 -0.18333 0.13866 C -0.18307 0.12755 -0.18359 0.11621 -0.18255 0.10509 C -0.18229 0.10232 -0.18047 0.1007 -0.17955 0.09838 C -0.17864 0.09607 -0.17812 0.09352 -0.17721 0.09167 C -0.1763 0.08935 -0.17174 0.08125 -0.16966 0.0794 C -0.16875 0.07871 -0.1677 0.07847 -0.16666 0.07801 C -0.16367 0.07894 -0.16028 0.07824 -0.15755 0.08079 C -0.15442 0.0838 -0.15247 0.08982 -0.15 0.09422 C -0.14869 0.09653 -0.14726 0.09861 -0.14622 0.10093 C -0.14062 0.11273 -0.13854 0.11574 -0.13476 0.12801 C -0.13294 0.13403 -0.1319 0.14121 -0.12955 0.14676 C -0.12057 0.16852 -0.12382 0.15996 -0.11367 0.18982 C -0.11185 0.19514 -0.11028 0.20093 -0.10833 0.20602 C -0.10573 0.21273 -0.10299 0.21922 -0.10078 0.22616 C -0.09804 0.23449 -0.09635 0.24398 -0.0931 0.25185 C -0.08216 0.2794 -0.06471 0.31852 -0.04922 0.34213 C -0.03528 0.3632 -0.02213 0.38727 -0.00599 0.40255 C 0.02149 0.42894 0.05599 0.46505 0.08633 0.48334 C 0.11472 0.50047 0.18789 0.50787 0.20235 0.51042 C 0.22904 0.5081 0.25599 0.50949 0.28256 0.50371 C 0.29115 0.50162 0.29909 0.49422 0.3069 0.4875 C 0.3125 0.48241 0.31797 0.47593 0.32279 0.46852 C 0.32683 0.4625 0.33034 0.45486 0.33334 0.44699 C 0.34206 0.425 0.34297 0.41898 0.34779 0.39861 C 0.35013 0.37547 0.35339 0.34954 0.353 0.32593 C 0.35274 0.30255 0.3517 0.27917 0.35 0.25579 C 0.34987 0.25324 0.3487 0.25093 0.34779 0.24908 C 0.3392 0.23287 0.33503 0.23056 0.32279 0.21945 C 0.30821 0.20625 0.29362 0.19329 0.278 0.18449 C 0.27227 0.18125 0.26055 0.17662 0.253 0.17361 C 0.24519 0.17639 0.23672 0.17547 0.22956 0.18172 C 0.21315 0.19607 0.1987 0.21644 0.18334 0.23426 C 0.16758 0.25255 0.14662 0.28102 0.13412 0.30162 C 0.12149 0.32269 0.09922 0.36111 0.08711 0.37037 C 0.07787 0.37755 0.06888 0.38634 0.05912 0.3919 C 0.05052 0.39653 0.01276 0.40834 0.00157 0.41204 L -0.01211 0.41065 C -0.01484 0.40926 -0.0164 0.40394 -0.01888 0.40139 C -0.02513 0.39445 -0.03164 0.38912 -0.03789 0.38241 C -0.05494 0.36389 -0.07057 0.34097 -0.08867 0.32593 C -0.15455 0.27084 -0.2194 0.20834 -0.28932 0.17246 C -0.33528 0.14884 -0.3125 0.16297 -0.35755 0.12917 C -0.36002 0.125 -0.36341 0.12084 -0.36432 0.11459 C -0.36484 0.11134 -0.36484 0.1081 -0.3651 0.10509 C -0.36432 0.09699 -0.36419 0.08866 -0.36289 0.08079 C -0.36237 0.07778 -0.36067 0.07547 -0.35976 0.07269 C -0.35768 0.06574 -0.35599 0.0581 -0.35377 0.05116 C -0.35182 0.04514 -0.34362 0.02269 -0.33932 0.01759 C -0.32708 0.00278 -0.32382 0.00509 -0.30976 0.00278 C -0.29192 0.01042 -0.27291 0.0125 -0.25599 0.0257 C -0.2358 0.04121 -0.21823 0.06574 -0.2 0.0875 C -0.15247 0.14468 -0.08724 0.24051 -0.02799 0.28959 C -0.01211 0.30278 0.00456 0.31343 0.02123 0.32315 C 0.02839 0.32732 0.03594 0.32847 0.04323 0.33125 C 0.0487 0.3294 0.05469 0.32963 0.0599 0.32593 C 0.06368 0.32315 0.06654 0.31713 0.06967 0.3125 C 0.07969 0.29746 0.08985 0.28287 0.09922 0.26667 C 0.12019 0.23056 0.13776 0.20996 0.14857 0.16829 C 0.15105 0.15834 0.1517 0.15278 0.153 0.14283 C 0.15235 0.1338 0.15391 0.12292 0.15078 0.11574 C 0.14714 0.10741 0.14024 0.10556 0.1349 0.10093 C 0.11693 0.08611 0.10899 0.09213 0.08334 0.08889 C 0.0599 0.09746 0.03529 0.09931 0.01289 0.11459 C -0.01289 0.13195 -0.09114 0.20255 -0.12877 0.24514 C -0.1556 0.27523 -0.18151 0.30787 -0.20833 0.33797 C -0.21992 0.35093 -0.23216 0.36204 -0.24388 0.37431 C -0.2483 0.37894 -0.2526 0.38403 -0.25677 0.38912 C -0.29635 0.43727 -0.23945 0.36945 -0.26289 0.39722 C -0.27148 0.37824 -0.27278 0.37801 -0.27643 0.34607 C -0.27773 0.33472 -0.27695 0.32269 -0.27721 0.31111 C -0.27356 0.26829 -0.27604 0.2713 -0.25976 0.22894 C -0.25403 0.21389 -0.24908 0.19584 -0.2401 0.18727 C -0.21211 0.15972 -0.1914 0.16158 -0.16289 0.1588 C -0.1388 0.16736 -0.11406 0.17037 -0.09088 0.18449 C -0.0177 0.22894 0.03711 0.29167 0.09779 0.37709 C 0.12344 0.4132 0.14675 0.45417 0.16967 0.4956 C 0.19532 0.54167 0.21784 0.59306 0.24323 0.63959 C 0.26003 0.67037 0.26276 0.67361 0.275 0.6882 C 0.28034 0.68565 0.27878 0.68797 0.28112 0.67338 C 0.2836 0.65718 0.28568 0.64097 0.28789 0.62477 C 0.29323 0.52408 0.29714 0.49445 0.29089 0.38519 C 0.28933 0.35672 0.27761 0.31435 0.27045 0.28959 C 0.26237 0.26111 0.25248 0.2257 0.24167 0.19792 C 0.23985 0.19329 0.2375 0.18912 0.23568 0.18449 C 0.22956 0.16991 0.23399 0.17454 0.22735 0.16968 C 0.21537 0.17454 0.20313 0.17709 0.19167 0.18449 C 0.14571 0.21412 0.08412 0.26991 0.0349 0.29352 C -0.03125 0.32523 -0.09713 0.3625 -0.1651 0.37847 C -0.25364 0.39908 -0.20742 0.38935 -0.30377 0.40672 C -0.30533 0.40486 -0.30924 0.40417 -0.30833 0.40139 C -0.29935 0.37384 -0.26705 0.31713 -0.25299 0.30579 C -0.24088 0.29584 -0.22916 0.2838 -0.21666 0.27616 C -0.17604 0.25093 -0.15963 0.25371 -0.1151 0.24653 C -0.10117 0.24838 -0.07096 0.25093 -0.05755 0.25996 C -0.02617 0.28102 0.03972 0.32709 0.07657 0.37176 C 0.09974 0.39977 0.12201 0.43009 0.14467 0.45926 C 0.19037 0.51759 0.13112 0.44329 0.19401 0.51435 C 0.19831 0.51922 0.20756 0.53033 0.21211 0.53334 C 0.21628 0.53588 0.22084 0.53658 0.225 0.53866 C 0.24766 0.54977 0.23099 0.54607 0.25534 0.54815 C 0.28425 0.55533 0.27878 0.55602 0.32279 0.54537 C 0.32448 0.54491 0.32539 0.54097 0.32657 0.53866 C 0.33151 0.52894 0.33034 0.53056 0.33412 0.51713 C 0.33438 0.51204 0.33438 0.50718 0.3349 0.50232 C 0.33594 0.49097 0.33828 0.48009 0.33868 0.46852 C 0.33985 0.43588 0.34258 0.43287 0.33633 0.41736 C 0.33568 0.41551 0.33503 0.41366 0.33412 0.41204 C 0.33321 0.41042 0.33203 0.40926 0.33112 0.4081 C 0.30938 0.4125 0.28737 0.41366 0.26589 0.42153 C 0.23295 0.43334 0.18047 0.46412 0.15 0.4956 C 0.1392 0.50672 0.12774 0.51644 0.11745 0.52917 L 0.09467 0.55741 C 0.09401 0.55834 0.09336 0.55949 0.09245 0.56019 C 0.08789 0.56343 0.08998 0.56204 0.08633 0.56412 C -0.01718 0.52685 0.04362 0.55926 -0.08411 0.4456 C -0.09544 0.43565 -0.1069 0.42616 -0.1181 0.41597 C -0.12721 0.40787 -0.13854 0.39838 -0.147 0.38658 C -0.1483 0.38449 -0.14948 0.38195 -0.15078 0.37963 C -0.15182 0.36736 -0.15208 0.37084 -0.15 0.35417 C -0.14974 0.35185 -0.14935 0.34931 -0.14843 0.34746 C -0.14518 0.34028 -0.14283 0.33912 -0.13867 0.33519 C -0.097 0.33982 -0.05507 0.34051 -0.01367 0.34884 C 0.03256 0.35787 0.13529 0.42222 0.16289 0.44028 C 0.17487 0.44815 0.24297 0.50486 0.25534 0.52384 C 0.27344 0.55139 0.28711 0.58658 0.303 0.61806 C 0.30482 0.62616 0.30677 0.63403 0.30834 0.64236 C 0.30977 0.64977 0.31055 0.65764 0.31211 0.66528 C 0.3142 0.67477 0.31667 0.68403 0.31901 0.69352 C 0.31927 0.6956 0.31862 0.69884 0.31967 0.70023 C 0.32045 0.70116 0.32097 0.69769 0.32123 0.69607 C 0.32175 0.69213 0.32175 0.6882 0.32201 0.68403 C 0.31953 0.63912 0.32149 0.59259 0.31446 0.54931 C 0.30756 0.50764 0.29401 0.47037 0.28112 0.43357 C 0.25052 0.34676 0.24766 0.33681 0.20912 0.29352 C 0.20131 0.28472 0.19362 0.27477 0.1849 0.26922 C 0.17071 0.26065 0.1556 0.25764 0.14089 0.25185 C 0.13086 0.25324 0.12019 0.24977 0.11068 0.25579 C 0.06315 0.28634 0.06836 0.29861 0.03412 0.34213 C 0.02266 0.35648 0.00977 0.36736 -0.00143 0.38241 C -0.0276 0.41713 -0.1 0.52963 -0.14544 0.57222 C -0.1569 0.5831 -0.18177 0.60486 -0.19922 0.60996 C -0.20273 0.61111 -0.20625 0.61088 -0.20976 0.61134 C -0.22018 0.60996 -0.23073 0.61088 -0.24088 0.60718 C -0.24609 0.60533 -0.25091 0.60047 -0.25533 0.59514 C -0.27083 0.57662 -0.29336 0.54584 -0.30755 0.51968 C -0.31093 0.51366 -0.31367 0.50625 -0.31666 0.49954 C -0.31888 0.48125 -0.32252 0.4632 -0.32343 0.44445 C -0.32526 0.40556 -0.3125 0.35556 -0.30221 0.32732 C -0.3 0.32084 -0.29739 0.31505 -0.29544 0.30834 C -0.27226 0.22824 -0.29739 0.3044 -0.28333 0.26667 C -0.28216 0.26366 -0.28151 0.26019 -0.28033 0.25718 C -0.2776 0.25093 -0.27617 0.25023 -0.27265 0.24653 C -0.26289 0.25324 -0.2526 0.25834 -0.2431 0.26667 C -0.17604 0.32616 -0.11341 0.40301 -0.0431 0.44977 C 0.10105 0.54584 0.05313 0.51922 0.25 0.61412 C 0.28269 0.62986 0.3362 0.65093 0.37279 0.65972 C 0.3823 0.66204 0.39193 0.6625 0.40157 0.66389 C 0.41289 0.57315 0.40808 0.62107 0.36133 0.41597 C 0.35586 0.3919 0.31693 0.32523 0.3069 0.31111 C 0.27409 0.26528 0.22696 0.19908 0.1849 0.16019 C 0.18099 0.15672 0.17683 0.15486 0.17279 0.15209 C 0.16615 0.15972 0.15925 0.16644 0.153 0.175 C 0.14701 0.18357 0.14167 0.19352 0.13633 0.20324 C 0.11745 0.23889 0.10078 0.27847 0.08034 0.31111 C 0.02006 0.40695 0.03086 0.3963 -0.04622 0.48472 C -0.05859 0.49908 -0.06992 0.50648 -0.08333 0.51435 C -0.08502 0.51551 -0.08685 0.51621 -0.08867 0.51713 C -0.0888 0.51297 -0.08867 0.5088 -0.08932 0.50486 C -0.09518 0.47269 -0.10976 0.43033 -0.11744 0.40533 C -0.12135 0.39236 -0.12539 0.37917 -0.12955 0.36621 C -0.14492 0.31898 -0.14427 0.32801 -0.15976 0.2706 C -0.16185 0.2632 -0.16575 0.23935 -0.16744 0.23033 C -0.1664 0.21806 -0.16627 0.20556 -0.16432 0.19398 C -0.16367 0.19005 -0.16172 0.18704 -0.15976 0.18449 C -0.15599 0.1794 -0.15208 0.17454 -0.14765 0.17107 C -0.14492 0.16875 -0.14166 0.16759 -0.13867 0.1669 C -0.12708 0.16459 -0.11536 0.16343 -0.10377 0.16158 C -0.05651 0.19074 -0.00872 0.21736 0.03789 0.24908 C 0.07383 0.27361 0.11133 0.30972 0.14167 0.35278 C 0.17045 0.39375 0.20222 0.43773 0.22422 0.49283 C 0.22748 0.50093 0.22982 0.50996 0.23256 0.51852 C 0.23334 0.52778 0.23451 0.53727 0.2349 0.54676 C 0.23503 0.54977 0.23425 0.55926 0.23412 0.55602 C 0.22982 0.45371 0.24011 0.34769 0.21667 0.25324 C 0.2142 0.24283 0.21081 0.23334 0.20756 0.22361 C 0.19493 0.18542 0.19271 0.1706 0.17735 0.14676 C 0.175 0.14329 0.17253 0.13935 0.16967 0.13727 C 0.16485 0.13403 0.15964 0.13287 0.15456 0.13056 C 0.12383 0.13287 0.13763 0.12616 0.10157 0.175 C 0.00547 0.30509 0.03373 0.26783 -0.03932 0.38102 C -0.04362 0.3875 -0.04765 0.39445 -0.05221 0.4 C -0.05299 0.40093 -0.05364 0.40185 -0.05455 0.40255 C -0.0552 0.40324 -0.05599 0.40347 -0.05677 0.40394 C -0.07838 0.38218 -0.05976 0.40185 -0.10377 0.33264 C -0.11836 0.30972 -0.13437 0.28935 -0.14765 0.26389 C -0.17252 0.21621 -0.17487 0.22153 -0.18711 0.175 C -0.18828 0.17084 -0.18867 0.16597 -0.18932 0.16158 C -0.19205 0.11574 -0.19179 0.13241 -0.18932 0.06204 C -0.18919 0.05695 -0.18867 0.05209 -0.18789 0.04722 C -0.18632 0.0375 -0.18424 0.02824 -0.18255 0.01898 C -0.18151 0.0132 -0.18099 0.00949 -0.18033 0.00417 C -0.19908 -0.01273 -0.19843 -0.01366 -0.1681 0.09699 C -0.16237 0.11806 -0.1526 0.13588 -0.14244 0.15093 C -0.10312 0.2081 -0.0526 0.275 -0.00533 0.32315 C 0.00495 0.33357 0.01511 0.34422 0.02578 0.35278 C 0.07214 0.39051 0.06394 0.38634 0.08868 0.39722 C 0.09284 0.38797 0.09167 0.39167 0.09467 0.37847 C 0.10847 0.31852 0.1043 0.33866 0.11368 0.28681 C 0.1155 0.26435 0.11993 0.21482 0.12123 0.18727 C 0.12227 0.16412 0.12383 0.10185 0.12422 0.08218 C 0.12318 0.05371 0.12631 0.05371 0.10912 0.08218 C 0.0918 0.11065 0.07552 0.14097 0.05834 0.16968 C 0.02683 0.22222 -0.0052 0.27408 -0.03711 0.32593 C -0.04804 0.34375 -0.08151 0.39537 -0.09244 0.41736 C -0.09791 0.42871 -0.10364 0.43982 -0.10911 0.45116 C -0.10963 0.45232 -0.11145 0.45486 -0.11054 0.45509 C -0.10846 0.45579 -0.10651 0.45324 -0.10455 0.45255 C -0.10429 0.44699 -0.10312 0.44167 -0.10377 0.43634 C -0.11041 0.38009 -0.12018 0.37037 -0.147 0.32176 C -0.15807 0.30162 -0.17135 0.28519 -0.18255 0.26528 L -0.19544 0.24236 C -0.19674 0.23218 -0.19869 0.22222 -0.19622 0.21134 C -0.19349 0.19954 -0.18776 0.1919 -0.18177 0.18588 C -0.17487 0.17894 -0.16549 0.16852 -0.15677 0.16574 C -0.15377 0.16459 -0.15078 0.16482 -0.14765 0.16435 C -0.14062 0.16597 -0.1332 0.16551 -0.12643 0.16968 C -0.1233 0.17176 -0.10599 0.20023 -0.10455 0.20324 C -0.08281 0.24977 -0.06614 0.3044 -0.04088 0.34468 C 0.00339 0.41528 0.00482 0.42338 0.06524 0.48611 C 0.08933 0.51111 0.09063 0.51088 0.1069 0.51574 C 0.10039 0.48519 0.0931 0.44445 0.08334 0.41482 C 0.06263 0.35116 0.03711 0.31343 0.00378 0.25996 C -0.00638 0.24352 -0.01783 0.22986 -0.02955 0.2169 C -0.04843 0.1956 -0.06744 0.17384 -0.08789 0.15764 C -0.12291 0.12963 -0.12955 0.12917 -0.15533 0.12246 C -0.16106 0.12431 -0.16718 0.12454 -0.17265 0.12801 C -0.17539 0.12963 -0.17747 0.1338 -0.17955 0.13727 C -0.19231 0.1588 -0.20026 0.19259 -0.20755 0.21806 C -0.22565 0.28172 -0.23086 0.32246 -0.24466 0.39584 C -0.24518 0.42338 -0.25182 0.47547 -0.24088 0.50625 C -0.23685 0.51783 -0.23255 0.53079 -0.22578 0.53727 C -0.21041 0.55209 -0.19283 0.55787 -0.17643 0.56829 C -0.15273 0.5632 -0.12825 0.56482 -0.10533 0.55347 C -0.10364 0.55255 -0.01536 0.48773 0.003 0.46459 C 0.01342 0.45162 0.02266 0.43565 0.03112 0.41875 C 0.04349 0.39375 0.05547 0.36783 0.06524 0.33935 C 0.07826 0.30116 0.08425 0.26852 0.08946 0.22755 C 0.09037 0.21991 0.09089 0.21227 0.09167 0.20463 C 0.08633 0.16134 0.09024 0.17384 0.03256 0.2007 C -0.0181 0.22431 -0.08099 0.2882 -0.122 0.34213 C -0.13698 0.36181 -0.14869 0.38866 -0.16211 0.41204 C -0.16354 0.41806 -0.17057 0.43634 -0.16289 0.44306 C -0.15898 0.4463 -0.15429 0.44121 -0.15 0.44028 C -0.14036 0.43009 -0.13099 0.41898 -0.12122 0.40926 C -0.11406 0.40232 -0.10625 0.39769 -0.09922 0.39051 C -0.07747 0.36806 -0.05507 0.34699 -0.03476 0.32037 C -0.02526 0.30787 -0.01536 0.29584 -0.00599 0.28287 C -0.00351 0.27917 -0.0013 0.275 0.00078 0.2706 C 0.00222 0.26783 0.00599 0.25834 0.00456 0.26134 C -0.00599 0.28172 -0.01172 0.30023 -0.025 0.31783 C -0.04804 0.34838 -0.07161 0.37755 -0.09622 0.40394 C -0.13346 0.44398 -0.19804 0.47662 -0.23411 0.49144 C -0.25117 0.49861 -0.26888 0.49769 -0.28632 0.50093 C -0.29869 0.45255 -0.29153 0.48982 -0.26744 0.38241 C -0.25455 0.32523 -0.23867 0.25509 -0.21588 0.21019 C -0.19075 0.16042 -0.16119 0.11806 -0.13099 0.07801 C -0.11341 0.05486 -0.09336 0.03797 -0.07343 0.02153 L -0.04088 -0.00532 C -0.03945 -0.00648 -0.03789 -0.00717 -0.03632 -0.0081 C -0.03424 -0.00926 -0.02968 -0.01065 -0.03711 -0.0081 C -0.03841 -0.0044 -0.03945 -0.00069 -0.04088 0.00278 C -0.0608 0.05047 -0.06536 0.05648 -0.10143 0.10093 C -0.11067 0.11227 -0.12903 0.11273 -0.13867 0.11459 C -0.16002 0.11042 -0.18203 0.11111 -0.20299 0.10232 C -0.2375 0.08797 -0.2707 0.06482 -0.30455 0.04584 C -0.31523 0.03982 -0.32578 0.03334 -0.33632 0.02685 C -0.38906 -0.00463 -0.37135 0.00718 -0.39765 -0.01065 C -0.39674 -0.0125 -0.39583 -0.01458 -0.39466 -0.0162 C -0.3806 -0.03541 -0.3733 -0.03889 -0.35299 -0.05254 C -0.35039 -0.05416 -0.34739 -0.05393 -0.34466 -0.05509 C -0.34101 -0.05694 -0.33763 -0.05972 -0.33411 -0.0618 C -0.33385 -0.05926 -0.33307 -0.05648 -0.33333 -0.05393 C -0.33359 -0.04838 -0.33463 -0.04305 -0.33554 -0.03773 C -0.33893 -0.0169 -0.34062 0.00509 -0.34622 0.02431 C -0.37877 0.13658 -0.3875 0.17315 -0.43632 0.23959 C -0.44609 0.25301 -0.44961 0.25324 -0.45833 0.25579 C -0.46054 0.25486 -0.46393 0.25672 -0.4651 0.25324 C -0.47864 0.21065 -0.4819 0.18773 -0.48854 0.14815 C -0.47877 0.1257 -0.47369 0.09259 -0.45911 0.08079 C -0.41562 0.04584 -0.26653 0.07361 -0.24466 0.07547 C -0.2427 0.07778 -0.24023 0.07894 -0.23867 0.08218 C -0.2151 0.12847 -0.23242 0.16528 -0.23932 0.24097 C -0.24101 0.25903 -0.24401 0.27662 -0.24765 0.29352 C -0.25768 0.34051 -0.26823 0.38565 -0.28411 0.42685 C -0.28619 0.43241 -0.28906 0.43681 -0.29166 0.44167 C -0.29661 0.43264 -0.30013 0.42871 -0.29244 0.4081 C -0.2901 0.40185 -0.2845 0.40209 -0.28033 0.40139 C -0.26718 0.39884 -0.25403 0.39954 -0.24088 0.39861 C -0.21185 0.40139 -0.18281 0.40278 -0.15377 0.40672 C -0.15286 0.40672 -0.15169 0.40949 -0.15221 0.41065 C -0.1569 0.42037 -0.16328 0.42709 -0.1681 0.43634 C -0.25104 0.59167 -0.15026 0.41111 -0.21054 0.51852 C -0.20755 0.48588 -0.20846 0.49051 -0.18789 0.43889 C -0.1595 0.36806 -0.13333 0.29283 -0.09843 0.23172 C -0.01263 0.08056 0.02839 0.03935 0.12357 -0.03773 C 0.13802 -0.04953 0.14271 -0.0493 0.15612 -0.05254 C 0.18034 0.02755 0.15274 -0.07014 0.18034 0.07801 C 0.18321 0.09329 0.18894 0.10648 0.19245 0.1213 C 0.20248 0.16297 0.21159 0.20556 0.22123 0.24769 C 0.22279 0.26736 0.22539 0.26343 0.21901 0.27338 C 0.21823 0.27454 0.21745 0.27523 0.21667 0.27616 C 0.21185 0.26968 0.20703 0.26366 0.20235 0.25718 C 0.20039 0.25463 0.19857 0.25232 0.19701 0.24908 C 0.19493 0.24491 0.19349 0.24005 0.19167 0.23565 C 0.19128 0.21829 0.18959 0.19884 0.19323 0.18172 C 0.19493 0.17384 0.19688 0.16528 0.20078 0.16019 C 0.27292 0.06667 0.26836 0.075 0.34701 0.03357 C 0.35443 0.02986 0.36211 0.02732 0.36967 0.02431 C 0.37904 0.02616 0.38881 0.02431 0.39779 0.02963 C 0.39987 0.03102 0.39883 0.03773 0.39857 0.04167 C 0.39323 0.10556 0.39024 0.1706 0.38112 0.23287 C 0.37748 0.25718 0.36862 0.27824 0.36068 0.29884 C 0.30756 0.43472 0.27826 0.49398 0.19089 0.58704 C 0.17149 0.60787 0.14753 0.60949 0.12578 0.62084 C 0.11993 0.62037 0.11381 0.62292 0.10834 0.61945 C 0.09128 0.60834 0.08959 0.60162 0.08633 0.57639 C 0.08529 0.56783 0.08659 0.5581 0.08412 0.5507 C 0.07943 0.53658 0.06654 0.5213 0.05912 0.51042 C 0.04414 0.48797 0.05157 0.49491 0.04467 0.48889 L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82" y="148283"/>
            <a:ext cx="8767119" cy="1070919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0000"/>
                </a:solidFill>
              </a:rPr>
              <a:t>Hola</a:t>
            </a:r>
            <a:r>
              <a:rPr lang="en-GB" sz="8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634" y="1698717"/>
            <a:ext cx="6858000" cy="3350698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Hola me llamo Oliver.</a:t>
            </a:r>
          </a:p>
          <a:p>
            <a:pPr algn="l"/>
            <a:r>
              <a:rPr lang="en-GB" smtClean="0">
                <a:solidFill>
                  <a:srgbClr val="FF0000"/>
                </a:solidFill>
              </a:rPr>
              <a:t>Tengo</a:t>
            </a:r>
            <a:r>
              <a:rPr lang="en-GB" dirty="0" smtClean="0">
                <a:solidFill>
                  <a:srgbClr val="FF0000"/>
                </a:solidFill>
              </a:rPr>
              <a:t> once anos.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Vivo en tunstall, en Stoke-On-Trent, inglaterra.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Me encanta comida, especialimente tocino y </a:t>
            </a:r>
            <a:r>
              <a:rPr lang="en-GB" dirty="0" err="1" smtClean="0">
                <a:solidFill>
                  <a:srgbClr val="FF0000"/>
                </a:solidFill>
              </a:rPr>
              <a:t>tambien</a:t>
            </a:r>
            <a:r>
              <a:rPr lang="en-GB" dirty="0" smtClean="0">
                <a:solidFill>
                  <a:srgbClr val="FF0000"/>
                </a:solidFill>
              </a:rPr>
              <a:t> pollo al curry.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Idolo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: Neil Armstrong.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Nacionalidad : Ingles.</a:t>
            </a:r>
          </a:p>
          <a:p>
            <a:pPr algn="l"/>
            <a:endParaRPr lang="en-GB" dirty="0" smtClean="0">
              <a:solidFill>
                <a:srgbClr val="FF0000"/>
              </a:solidFill>
            </a:endParaRPr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32" y="148283"/>
            <a:ext cx="913186" cy="807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56" y="144751"/>
            <a:ext cx="91448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98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453</Words>
  <Application>Microsoft Macintosh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Office Theme</vt:lpstr>
      <vt:lpstr>1_Office Theme</vt:lpstr>
      <vt:lpstr>Mountain Top</vt:lpstr>
      <vt:lpstr>Opulent</vt:lpstr>
      <vt:lpstr>Facet</vt:lpstr>
      <vt:lpstr>2_Office Theme</vt:lpstr>
      <vt:lpstr>3_Office Theme</vt:lpstr>
      <vt:lpstr>Organic</vt:lpstr>
      <vt:lpstr>Metro</vt:lpstr>
      <vt:lpstr>Chloe</vt:lpstr>
      <vt:lpstr>EnRique </vt:lpstr>
      <vt:lpstr>Perfil Español de mí!</vt:lpstr>
      <vt:lpstr>PowerPoint Presentation</vt:lpstr>
      <vt:lpstr>Hola Mary Glasgow</vt:lpstr>
      <vt:lpstr>PowerPoint Presentation</vt:lpstr>
      <vt:lpstr>Hola!</vt:lpstr>
      <vt:lpstr>Spanish Homework 7H</vt:lpstr>
      <vt:lpstr>Hola!</vt:lpstr>
      <vt:lpstr>Ella</vt:lpstr>
      <vt:lpstr>All about 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</dc:creator>
  <cp:lastModifiedBy>Scholastic</cp:lastModifiedBy>
  <cp:revision>6</cp:revision>
  <dcterms:created xsi:type="dcterms:W3CDTF">2013-12-08T11:12:04Z</dcterms:created>
  <dcterms:modified xsi:type="dcterms:W3CDTF">2013-12-16T18:09:14Z</dcterms:modified>
</cp:coreProperties>
</file>