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C9A9"/>
    <a:srgbClr val="B692D0"/>
    <a:srgbClr val="A4D74A"/>
    <a:srgbClr val="33B2DB"/>
    <a:srgbClr val="33B4DE"/>
    <a:srgbClr val="FF9229"/>
    <a:srgbClr val="80D0CE"/>
    <a:srgbClr val="59BFBF"/>
    <a:srgbClr val="2CA4A1"/>
    <a:srgbClr val="248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5463-A339-494A-94C8-1138EBB5100E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C6F03-B794-4573-B795-A5DAD90078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084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4000"/>
    </mc:Choice>
    <mc:Fallback>
      <p:transition spd="slow" advClick="0" advTm="4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5463-A339-494A-94C8-1138EBB5100E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C6F03-B794-4573-B795-A5DAD90078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192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4000"/>
    </mc:Choice>
    <mc:Fallback>
      <p:transition spd="slow" advClick="0" advTm="4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5463-A339-494A-94C8-1138EBB5100E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C6F03-B794-4573-B795-A5DAD90078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432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4000"/>
    </mc:Choice>
    <mc:Fallback>
      <p:transition spd="slow" advClick="0" advTm="4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5463-A339-494A-94C8-1138EBB5100E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C6F03-B794-4573-B795-A5DAD90078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943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4000"/>
    </mc:Choice>
    <mc:Fallback>
      <p:transition spd="slow" advClick="0" advTm="4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5463-A339-494A-94C8-1138EBB5100E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C6F03-B794-4573-B795-A5DAD90078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840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4000"/>
    </mc:Choice>
    <mc:Fallback>
      <p:transition spd="slow" advClick="0" advTm="4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5463-A339-494A-94C8-1138EBB5100E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C6F03-B794-4573-B795-A5DAD90078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368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4000"/>
    </mc:Choice>
    <mc:Fallback>
      <p:transition spd="slow" advClick="0" advTm="4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5463-A339-494A-94C8-1138EBB5100E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C6F03-B794-4573-B795-A5DAD90078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300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4000"/>
    </mc:Choice>
    <mc:Fallback>
      <p:transition spd="slow" advClick="0" advTm="4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5463-A339-494A-94C8-1138EBB5100E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C6F03-B794-4573-B795-A5DAD90078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220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4000"/>
    </mc:Choice>
    <mc:Fallback>
      <p:transition spd="slow" advClick="0" advTm="4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5463-A339-494A-94C8-1138EBB5100E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C6F03-B794-4573-B795-A5DAD90078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71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4000"/>
    </mc:Choice>
    <mc:Fallback>
      <p:transition spd="slow" advClick="0" advTm="4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5463-A339-494A-94C8-1138EBB5100E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C6F03-B794-4573-B795-A5DAD90078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287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4000"/>
    </mc:Choice>
    <mc:Fallback>
      <p:transition spd="slow" advClick="0" advTm="4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5463-A339-494A-94C8-1138EBB5100E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C6F03-B794-4573-B795-A5DAD90078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307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4000"/>
    </mc:Choice>
    <mc:Fallback>
      <p:transition spd="slow" advClick="0" advTm="4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48482"/>
            </a:gs>
            <a:gs pos="65000">
              <a:srgbClr val="59BFBF"/>
            </a:gs>
            <a:gs pos="35000">
              <a:srgbClr val="2CA4A1"/>
            </a:gs>
            <a:gs pos="95000">
              <a:srgbClr val="80D0CE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05463-A339-494A-94C8-1138EBB5100E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C6F03-B794-4573-B795-A5DAD90078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805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750" advClick="0" advTm="4000"/>
    </mc:Choice>
    <mc:Fallback>
      <p:transition spd="slow" advClick="0" advTm="4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7567" y="185251"/>
            <a:ext cx="11775688" cy="2114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500"/>
              </a:lnSpc>
            </a:pPr>
            <a:r>
              <a:rPr lang="en-GB" sz="8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OUR BOOK FAIR IS COMING SOON</a:t>
            </a:r>
            <a:endParaRPr lang="en-GB" sz="8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1239" y="2126231"/>
            <a:ext cx="685578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500"/>
              </a:lnSpc>
            </a:pPr>
            <a:r>
              <a:rPr lang="en-GB" sz="4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Save money by buying vouchers online for an extra 20% to spend at your Book Fair!</a:t>
            </a:r>
          </a:p>
        </p:txBody>
      </p:sp>
      <p:sp>
        <p:nvSpPr>
          <p:cNvPr id="6" name="Rectangle 5"/>
          <p:cNvSpPr/>
          <p:nvPr/>
        </p:nvSpPr>
        <p:spPr>
          <a:xfrm>
            <a:off x="2677184" y="6270524"/>
            <a:ext cx="67924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u="sng" dirty="0" smtClean="0">
                <a:solidFill>
                  <a:schemeClr val="bg1"/>
                </a:solidFill>
              </a:rPr>
              <a:t>www.bookfairs.scholastic.co.uk/gift-vouchers</a:t>
            </a:r>
            <a:endParaRPr lang="en-GB" sz="2800" u="sng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7207" y="1560888"/>
            <a:ext cx="5324793" cy="486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215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4000"/>
    </mc:Choice>
    <mc:Fallback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Book Fair Gift Voucher Â£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6290" y="2747827"/>
            <a:ext cx="4754226" cy="3443318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185647"/>
            <a:ext cx="12192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SAVE MONEY BY BUYING VOUCHERS ONLINE FOR AN EXTRA </a:t>
            </a:r>
            <a:r>
              <a:rPr lang="en-GB" sz="6600" b="1" dirty="0" smtClean="0">
                <a:ln w="19050">
                  <a:solidFill>
                    <a:schemeClr val="bg1"/>
                  </a:solidFill>
                </a:ln>
                <a:solidFill>
                  <a:srgbClr val="FF922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20%</a:t>
            </a:r>
            <a:r>
              <a:rPr lang="en-GB" sz="6600" b="1" dirty="0" smtClean="0">
                <a:ln w="0"/>
                <a:solidFill>
                  <a:srgbClr val="FF922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GB" sz="4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TO SPEND AT YOUR BOOK FAIR!</a:t>
            </a:r>
            <a:endParaRPr lang="en-GB" sz="4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77184" y="6270524"/>
            <a:ext cx="67924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u="sng" dirty="0" smtClean="0">
                <a:solidFill>
                  <a:schemeClr val="bg1"/>
                </a:solidFill>
              </a:rPr>
              <a:t>www.bookfairs.scholastic.co.uk/gift-vouchers</a:t>
            </a:r>
            <a:endParaRPr lang="en-GB" sz="2800" u="sng" dirty="0">
              <a:solidFill>
                <a:schemeClr val="bg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 rot="685810">
            <a:off x="7910386" y="3465750"/>
            <a:ext cx="2148014" cy="2109993"/>
            <a:chOff x="8108094" y="3656171"/>
            <a:chExt cx="1634979" cy="1629508"/>
          </a:xfrm>
        </p:grpSpPr>
        <p:sp>
          <p:nvSpPr>
            <p:cNvPr id="7" name="Oval 6"/>
            <p:cNvSpPr/>
            <p:nvPr/>
          </p:nvSpPr>
          <p:spPr>
            <a:xfrm>
              <a:off x="8108094" y="3656171"/>
              <a:ext cx="1629508" cy="1629508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108094" y="4065940"/>
              <a:ext cx="1634979" cy="90718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4000"/>
                </a:lnSpc>
              </a:pPr>
              <a:r>
                <a:rPr lang="en-GB" sz="3200" b="1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BUY FOR ONLY </a:t>
              </a:r>
              <a:r>
                <a:rPr lang="en-GB" sz="4800" b="1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£5</a:t>
              </a:r>
              <a:endParaRPr lang="en-GB" sz="48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7102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4000"/>
    </mc:Choice>
    <mc:Fallback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85647"/>
            <a:ext cx="12192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SAVE MONEY BY BUYING VOUCHERS ONLINE FOR AN EXTRA </a:t>
            </a:r>
            <a:r>
              <a:rPr lang="en-GB" sz="6600" b="1" dirty="0" smtClean="0">
                <a:ln w="19050">
                  <a:solidFill>
                    <a:schemeClr val="bg1"/>
                  </a:solidFill>
                </a:ln>
                <a:solidFill>
                  <a:srgbClr val="33B2DB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20%</a:t>
            </a:r>
            <a:r>
              <a:rPr lang="en-GB" sz="6600" b="1" dirty="0" smtClean="0">
                <a:ln w="0"/>
                <a:solidFill>
                  <a:srgbClr val="FF922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GB" sz="4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TO SPEND AT YOUR BOOK FAIR!</a:t>
            </a:r>
            <a:endParaRPr lang="en-GB" sz="4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77184" y="6270524"/>
            <a:ext cx="67924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u="sng" dirty="0" smtClean="0">
                <a:solidFill>
                  <a:schemeClr val="bg1"/>
                </a:solidFill>
              </a:rPr>
              <a:t>www.bookfairs.scholastic.co.uk/gift-vouchers</a:t>
            </a:r>
            <a:endParaRPr lang="en-GB" sz="2800" u="sng" dirty="0">
              <a:solidFill>
                <a:schemeClr val="bg1"/>
              </a:solidFill>
            </a:endParaRPr>
          </a:p>
        </p:txBody>
      </p:sp>
      <p:pic>
        <p:nvPicPr>
          <p:cNvPr id="9" name="Picture 8" descr="Book Fair Gift Voucher Â£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6290" y="2745945"/>
            <a:ext cx="4756824" cy="34452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/>
          <p:cNvGrpSpPr/>
          <p:nvPr/>
        </p:nvGrpSpPr>
        <p:grpSpPr>
          <a:xfrm rot="685810">
            <a:off x="7893615" y="3464701"/>
            <a:ext cx="2171179" cy="2109993"/>
            <a:chOff x="8095248" y="3656171"/>
            <a:chExt cx="1652611" cy="1629508"/>
          </a:xfrm>
        </p:grpSpPr>
        <p:sp>
          <p:nvSpPr>
            <p:cNvPr id="7" name="Oval 6"/>
            <p:cNvSpPr/>
            <p:nvPr/>
          </p:nvSpPr>
          <p:spPr>
            <a:xfrm>
              <a:off x="8108094" y="3656171"/>
              <a:ext cx="1629508" cy="1629508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095248" y="4023840"/>
              <a:ext cx="1652611" cy="8636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4000"/>
                </a:lnSpc>
              </a:pPr>
              <a:r>
                <a:rPr lang="en-GB" sz="3200" b="1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BUY FOR ONLY </a:t>
              </a:r>
              <a:r>
                <a:rPr lang="en-GB" sz="4800" b="1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£10</a:t>
              </a:r>
              <a:endParaRPr lang="en-GB" sz="48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91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4000"/>
    </mc:Choice>
    <mc:Fallback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85647"/>
            <a:ext cx="12192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SAVE MONEY BY BUYING VOUCHERS ONLINE FOR AN EXTRA </a:t>
            </a:r>
            <a:r>
              <a:rPr lang="en-GB" sz="6600" b="1" dirty="0" smtClean="0">
                <a:ln w="19050">
                  <a:solidFill>
                    <a:schemeClr val="bg1"/>
                  </a:solidFill>
                </a:ln>
                <a:solidFill>
                  <a:srgbClr val="A4D74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20%</a:t>
            </a:r>
            <a:r>
              <a:rPr lang="en-GB" sz="6600" b="1" dirty="0" smtClean="0">
                <a:ln w="0"/>
                <a:solidFill>
                  <a:srgbClr val="FF922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GB" sz="4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TO SPEND AT YOUR BOOK FAIR!</a:t>
            </a:r>
            <a:endParaRPr lang="en-GB" sz="4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77184" y="6270524"/>
            <a:ext cx="67924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u="sng" dirty="0" smtClean="0">
                <a:solidFill>
                  <a:schemeClr val="bg1"/>
                </a:solidFill>
              </a:rPr>
              <a:t>www.bookfairs.scholastic.co.uk/gift-vouchers</a:t>
            </a:r>
            <a:endParaRPr lang="en-GB" sz="2800" u="sng" dirty="0">
              <a:solidFill>
                <a:schemeClr val="bg1"/>
              </a:solidFill>
            </a:endParaRPr>
          </a:p>
        </p:txBody>
      </p:sp>
      <p:pic>
        <p:nvPicPr>
          <p:cNvPr id="10" name="Picture 10" descr="Book Fair Gift Voucher Â£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3692" y="2746886"/>
            <a:ext cx="4756824" cy="34452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/>
          <p:cNvGrpSpPr/>
          <p:nvPr/>
        </p:nvGrpSpPr>
        <p:grpSpPr>
          <a:xfrm rot="685810">
            <a:off x="7893615" y="3464701"/>
            <a:ext cx="2171179" cy="2109993"/>
            <a:chOff x="8095248" y="3656171"/>
            <a:chExt cx="1652611" cy="1629508"/>
          </a:xfrm>
        </p:grpSpPr>
        <p:sp>
          <p:nvSpPr>
            <p:cNvPr id="7" name="Oval 6"/>
            <p:cNvSpPr/>
            <p:nvPr/>
          </p:nvSpPr>
          <p:spPr>
            <a:xfrm>
              <a:off x="8108094" y="3656171"/>
              <a:ext cx="1629508" cy="1629508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095248" y="4023840"/>
              <a:ext cx="1652611" cy="8636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4000"/>
                </a:lnSpc>
              </a:pPr>
              <a:r>
                <a:rPr lang="en-GB" sz="3200" b="1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BUY FOR ONLY </a:t>
              </a:r>
              <a:r>
                <a:rPr lang="en-GB" sz="4800" b="1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£</a:t>
              </a:r>
              <a:r>
                <a:rPr lang="en-GB" sz="4800" b="1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15</a:t>
              </a:r>
              <a:endParaRPr lang="en-GB" sz="48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3972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4000"/>
    </mc:Choice>
    <mc:Fallback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85647"/>
            <a:ext cx="12192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SAVE MONEY BY BUYING VOUCHERS ONLINE FOR AN EXTRA </a:t>
            </a:r>
            <a:r>
              <a:rPr lang="en-GB" sz="6600" b="1" dirty="0" smtClean="0">
                <a:ln w="19050">
                  <a:solidFill>
                    <a:schemeClr val="bg1"/>
                  </a:solidFill>
                </a:ln>
                <a:solidFill>
                  <a:srgbClr val="B692D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20%</a:t>
            </a:r>
            <a:r>
              <a:rPr lang="en-GB" sz="6600" b="1" dirty="0" smtClean="0">
                <a:ln w="0"/>
                <a:solidFill>
                  <a:srgbClr val="FF922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GB" sz="4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TO SPEND AT YOUR BOOK FAIR!</a:t>
            </a:r>
            <a:endParaRPr lang="en-GB" sz="4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77184" y="6270524"/>
            <a:ext cx="67924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u="sng" dirty="0" smtClean="0">
                <a:solidFill>
                  <a:schemeClr val="bg1"/>
                </a:solidFill>
              </a:rPr>
              <a:t>www.bookfairs.scholastic.co.uk/gift-vouchers</a:t>
            </a:r>
            <a:endParaRPr lang="en-GB" sz="2800" u="sng" dirty="0">
              <a:solidFill>
                <a:schemeClr val="bg1"/>
              </a:solidFill>
            </a:endParaRPr>
          </a:p>
        </p:txBody>
      </p:sp>
      <p:pic>
        <p:nvPicPr>
          <p:cNvPr id="9" name="Picture 2" descr="Book Fair Gift Voucher Â£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3692" y="2745945"/>
            <a:ext cx="4756824" cy="34452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/>
          <p:cNvGrpSpPr/>
          <p:nvPr/>
        </p:nvGrpSpPr>
        <p:grpSpPr>
          <a:xfrm rot="685810">
            <a:off x="7893615" y="3464701"/>
            <a:ext cx="2171179" cy="2109993"/>
            <a:chOff x="8095248" y="3656171"/>
            <a:chExt cx="1652611" cy="1629508"/>
          </a:xfrm>
        </p:grpSpPr>
        <p:sp>
          <p:nvSpPr>
            <p:cNvPr id="7" name="Oval 6"/>
            <p:cNvSpPr/>
            <p:nvPr/>
          </p:nvSpPr>
          <p:spPr>
            <a:xfrm>
              <a:off x="8108094" y="3656171"/>
              <a:ext cx="1629508" cy="1629508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095248" y="4023840"/>
              <a:ext cx="1652611" cy="8636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4000"/>
                </a:lnSpc>
              </a:pPr>
              <a:r>
                <a:rPr lang="en-GB" sz="3200" b="1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BUY FOR ONLY </a:t>
              </a:r>
              <a:r>
                <a:rPr lang="en-GB" sz="4800" b="1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£</a:t>
              </a:r>
              <a:r>
                <a:rPr lang="en-GB" sz="4800" b="1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20</a:t>
              </a:r>
              <a:endParaRPr lang="en-GB" sz="48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4631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4000"/>
    </mc:Choice>
    <mc:Fallback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85647"/>
            <a:ext cx="12192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SAVE MONEY BY BUYING VOUCHERS ONLINE FOR AN EXTRA </a:t>
            </a:r>
            <a:r>
              <a:rPr lang="en-GB" sz="6600" b="1" dirty="0" smtClean="0">
                <a:ln w="19050">
                  <a:solidFill>
                    <a:schemeClr val="bg1"/>
                  </a:solidFill>
                </a:ln>
                <a:solidFill>
                  <a:srgbClr val="70C9A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20%</a:t>
            </a:r>
            <a:r>
              <a:rPr lang="en-GB" sz="6600" b="1" dirty="0" smtClean="0">
                <a:ln w="0"/>
                <a:solidFill>
                  <a:srgbClr val="FF922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GB" sz="4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TO SPEND AT YOUR BOOK FAIR!</a:t>
            </a:r>
            <a:endParaRPr lang="en-GB" sz="4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77184" y="6270524"/>
            <a:ext cx="67924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u="sng" dirty="0" smtClean="0">
                <a:solidFill>
                  <a:schemeClr val="bg1"/>
                </a:solidFill>
              </a:rPr>
              <a:t>www.bookfairs.scholastic.co.uk/gift-vouchers</a:t>
            </a:r>
            <a:endParaRPr lang="en-GB" sz="2800" u="sng" dirty="0">
              <a:solidFill>
                <a:schemeClr val="bg1"/>
              </a:solidFill>
            </a:endParaRPr>
          </a:p>
        </p:txBody>
      </p:sp>
      <p:pic>
        <p:nvPicPr>
          <p:cNvPr id="10" name="Picture 6" descr="Book Fair Gift Voucher Â£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3692" y="2745945"/>
            <a:ext cx="4756824" cy="34452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/>
          <p:cNvGrpSpPr/>
          <p:nvPr/>
        </p:nvGrpSpPr>
        <p:grpSpPr>
          <a:xfrm rot="685810">
            <a:off x="7893615" y="3464701"/>
            <a:ext cx="2171179" cy="2109993"/>
            <a:chOff x="8095248" y="3656171"/>
            <a:chExt cx="1652611" cy="1629508"/>
          </a:xfrm>
        </p:grpSpPr>
        <p:sp>
          <p:nvSpPr>
            <p:cNvPr id="7" name="Oval 6"/>
            <p:cNvSpPr/>
            <p:nvPr/>
          </p:nvSpPr>
          <p:spPr>
            <a:xfrm>
              <a:off x="8108094" y="3656171"/>
              <a:ext cx="1629508" cy="1629508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095248" y="4023840"/>
              <a:ext cx="1652611" cy="8636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4000"/>
                </a:lnSpc>
              </a:pPr>
              <a:r>
                <a:rPr lang="en-GB" sz="3200" b="1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BUY FOR ONLY </a:t>
              </a:r>
              <a:r>
                <a:rPr lang="en-GB" sz="4800" b="1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£</a:t>
              </a:r>
              <a:r>
                <a:rPr lang="en-GB" sz="4800" b="1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25</a:t>
              </a:r>
              <a:endParaRPr lang="en-GB" sz="48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0126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4000"/>
    </mc:Choice>
    <mc:Fallback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145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Aharoni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Scholastic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Fitzgerald, Bea</dc:creator>
  <cp:lastModifiedBy>Quinlan, Hattie</cp:lastModifiedBy>
  <cp:revision>17</cp:revision>
  <dcterms:created xsi:type="dcterms:W3CDTF">2019-01-31T10:24:42Z</dcterms:created>
  <dcterms:modified xsi:type="dcterms:W3CDTF">2019-03-28T16:32:10Z</dcterms:modified>
</cp:coreProperties>
</file>