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5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3F51"/>
    <a:srgbClr val="FFC326"/>
    <a:srgbClr val="F38242"/>
    <a:srgbClr val="46A547"/>
    <a:srgbClr val="F0B418"/>
    <a:srgbClr val="F8E01A"/>
    <a:srgbClr val="18A5E0"/>
    <a:srgbClr val="202658"/>
    <a:srgbClr val="EEAE1B"/>
    <a:srgbClr val="46B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8ECA-0F69-44EC-8F52-4099F2964091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46B1-2E20-4754-AD24-A62F819E8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652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8ECA-0F69-44EC-8F52-4099F2964091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46B1-2E20-4754-AD24-A62F819E8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2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8ECA-0F69-44EC-8F52-4099F2964091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46B1-2E20-4754-AD24-A62F819E8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867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8ECA-0F69-44EC-8F52-4099F2964091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46B1-2E20-4754-AD24-A62F819E8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126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8ECA-0F69-44EC-8F52-4099F2964091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46B1-2E20-4754-AD24-A62F819E8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89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8ECA-0F69-44EC-8F52-4099F2964091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46B1-2E20-4754-AD24-A62F819E8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371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8ECA-0F69-44EC-8F52-4099F2964091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46B1-2E20-4754-AD24-A62F819E8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172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8ECA-0F69-44EC-8F52-4099F2964091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46B1-2E20-4754-AD24-A62F819E8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207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8ECA-0F69-44EC-8F52-4099F2964091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46B1-2E20-4754-AD24-A62F819E8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6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8ECA-0F69-44EC-8F52-4099F2964091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46B1-2E20-4754-AD24-A62F819E8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74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8ECA-0F69-44EC-8F52-4099F2964091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46B1-2E20-4754-AD24-A62F819E8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604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8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B8ECA-0F69-44EC-8F52-4099F2964091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346B1-2E20-4754-AD24-A62F819E8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62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966048"/>
            <a:ext cx="12102480" cy="465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167952" y="5562133"/>
            <a:ext cx="5854700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FFC326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D43F51"/>
                </a:solidFill>
                <a:latin typeface="Corbel" panose="020B0503020204020204" pitchFamily="34" charset="0"/>
              </a:rPr>
              <a:t>THE BEST NEW BOOKS FROM ONLY £2.99</a:t>
            </a:r>
            <a:endParaRPr lang="en-GB" sz="2400" b="1" dirty="0">
              <a:solidFill>
                <a:srgbClr val="D43F51"/>
              </a:solidFill>
              <a:latin typeface="Corbel" panose="020B05030202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2819" y="6581001"/>
            <a:ext cx="8388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*Free books are subject to terms and conditions. Please contact your Book Fair Organiser or Scholastic Book Fairs for details.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46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76200">
            <a:solidFill>
              <a:srgbClr val="FFC326"/>
            </a:solidFill>
          </a:ln>
        </p:spPr>
        <p:txBody>
          <a:bodyPr/>
          <a:lstStyle/>
          <a:p>
            <a:pPr algn="ctr"/>
            <a:r>
              <a:rPr lang="en-GB" b="1" dirty="0" smtClean="0">
                <a:solidFill>
                  <a:srgbClr val="D43F51"/>
                </a:solidFill>
                <a:latin typeface="Corbel" panose="020B0503020204020204" pitchFamily="34" charset="0"/>
              </a:rPr>
              <a:t>POCKET MONEY PICKS</a:t>
            </a:r>
            <a:endParaRPr lang="en-GB" b="1" dirty="0">
              <a:solidFill>
                <a:srgbClr val="D43F5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199" y="6213045"/>
            <a:ext cx="10515599" cy="400110"/>
          </a:xfrm>
          <a:prstGeom prst="rect">
            <a:avLst/>
          </a:prstGeom>
          <a:solidFill>
            <a:schemeClr val="bg1"/>
          </a:solidFill>
          <a:ln w="50800">
            <a:solidFill>
              <a:srgbClr val="FFC32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D43F51"/>
                </a:solidFill>
                <a:latin typeface="Corbel" panose="020B0503020204020204" pitchFamily="34" charset="0"/>
              </a:rPr>
              <a:t>£2 </a:t>
            </a:r>
            <a:r>
              <a:rPr lang="en-US" sz="2000" b="1" dirty="0" smtClean="0">
                <a:solidFill>
                  <a:srgbClr val="D43F51"/>
                </a:solidFill>
                <a:latin typeface="Corbel" panose="020B0503020204020204" pitchFamily="34" charset="0"/>
              </a:rPr>
              <a:t>OFF THESE BOOKS WITH MONEY-OFF COUPONS ON THE BOOK FAIR LEAFLET</a:t>
            </a:r>
            <a:endParaRPr lang="en-US" sz="2000" b="1" dirty="0">
              <a:solidFill>
                <a:srgbClr val="D43F51"/>
              </a:solidFill>
              <a:latin typeface="Corbel" panose="020B0503020204020204" pitchFamily="34" charset="0"/>
            </a:endParaRPr>
          </a:p>
        </p:txBody>
      </p:sp>
      <p:pic>
        <p:nvPicPr>
          <p:cNvPr id="8194" name="Picture 2" descr="http://intranet.southam.sch/assets/c/d7/76/183303-large-16768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590" y="2047091"/>
            <a:ext cx="3234815" cy="3600000"/>
          </a:xfrm>
          <a:prstGeom prst="rect">
            <a:avLst/>
          </a:prstGeom>
          <a:ln w="38100" cap="sq">
            <a:solidFill>
              <a:srgbClr val="FFC32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ntranet.southam.sch/assets/c/03/01/183096-large-17201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7" y="2047091"/>
            <a:ext cx="2345618" cy="3600000"/>
          </a:xfrm>
          <a:prstGeom prst="rect">
            <a:avLst/>
          </a:prstGeom>
          <a:ln w="38100" cap="sq">
            <a:solidFill>
              <a:srgbClr val="FFC32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intranet.southam.sch/assets/c/bf/ee/183083-large-17202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180" y="2047091"/>
            <a:ext cx="2345618" cy="3600000"/>
          </a:xfrm>
          <a:prstGeom prst="rect">
            <a:avLst/>
          </a:prstGeom>
          <a:ln w="38100" cap="sq">
            <a:solidFill>
              <a:srgbClr val="FFC32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2317" y="5522634"/>
            <a:ext cx="3468885" cy="369332"/>
          </a:xfrm>
          <a:prstGeom prst="rect">
            <a:avLst/>
          </a:prstGeom>
          <a:solidFill>
            <a:srgbClr val="D43F5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£3.99 WITH MONEY-OFF COUPON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61554" y="5523168"/>
            <a:ext cx="3468885" cy="369332"/>
          </a:xfrm>
          <a:prstGeom prst="rect">
            <a:avLst/>
          </a:prstGeom>
          <a:solidFill>
            <a:srgbClr val="D43F5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£3.99 WITH MONEY-OFF COUPON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46546" y="5522634"/>
            <a:ext cx="3468885" cy="369332"/>
          </a:xfrm>
          <a:prstGeom prst="rect">
            <a:avLst/>
          </a:prstGeom>
          <a:solidFill>
            <a:srgbClr val="D43F5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£4.99 WITH MONEY-OFF COUPON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26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2288975" y="1950034"/>
            <a:ext cx="8229600" cy="3044215"/>
          </a:xfrm>
          <a:prstGeom prst="rect">
            <a:avLst/>
          </a:prstGeom>
          <a:solidFill>
            <a:schemeClr val="bg1"/>
          </a:solidFill>
          <a:ln w="63500">
            <a:solidFill>
              <a:srgbClr val="FFC326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b="1" dirty="0" smtClean="0">
                <a:solidFill>
                  <a:srgbClr val="D43F51"/>
                </a:solidFill>
                <a:latin typeface="Corbel" panose="020B0503020204020204" pitchFamily="34" charset="0"/>
              </a:rPr>
              <a:t>HAVE A GREAT BOOK FAIR!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604" y="1297616"/>
            <a:ext cx="3116342" cy="3943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88213" y="5252282"/>
            <a:ext cx="70311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For more books </a:t>
            </a:r>
            <a:r>
              <a:rPr lang="en-GB" sz="2800" b="1" smtClean="0">
                <a:solidFill>
                  <a:schemeClr val="bg1"/>
                </a:solidFill>
                <a:latin typeface="Corbel" panose="020B0503020204020204" pitchFamily="34" charset="0"/>
              </a:rPr>
              <a:t>visit www.bookfairs.scholastic.co.uk/books</a:t>
            </a:r>
            <a:endParaRPr lang="en-GB" sz="28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95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2170" y="388275"/>
            <a:ext cx="10515600" cy="1325563"/>
          </a:xfrm>
          <a:prstGeom prst="rect">
            <a:avLst/>
          </a:prstGeom>
          <a:solidFill>
            <a:schemeClr val="bg1"/>
          </a:solidFill>
          <a:ln w="76200">
            <a:solidFill>
              <a:srgbClr val="FFC3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D43F51"/>
                </a:solidFill>
                <a:latin typeface="Corbel" panose="020B0503020204020204" pitchFamily="34" charset="0"/>
              </a:rPr>
              <a:t>PRIMARY SCHOOLS BOOK RANGE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755" y="1895458"/>
            <a:ext cx="3410430" cy="481908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466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70" y="388275"/>
            <a:ext cx="10515600" cy="1325563"/>
          </a:xfrm>
          <a:solidFill>
            <a:schemeClr val="bg1"/>
          </a:solidFill>
          <a:ln w="76200">
            <a:solidFill>
              <a:srgbClr val="FFC326"/>
            </a:solidFill>
          </a:ln>
        </p:spPr>
        <p:txBody>
          <a:bodyPr/>
          <a:lstStyle/>
          <a:p>
            <a:pPr algn="ctr"/>
            <a:r>
              <a:rPr lang="en-GB" b="1" dirty="0" smtClean="0">
                <a:solidFill>
                  <a:srgbClr val="D43F51"/>
                </a:solidFill>
                <a:latin typeface="Corbel" panose="020B0503020204020204" pitchFamily="34" charset="0"/>
              </a:rPr>
              <a:t>TOP TITLES</a:t>
            </a:r>
            <a:endParaRPr lang="en-GB" b="1" dirty="0">
              <a:solidFill>
                <a:srgbClr val="D43F51"/>
              </a:solidFill>
              <a:latin typeface="Corbel" panose="020B0503020204020204" pitchFamily="34" charset="0"/>
            </a:endParaRPr>
          </a:p>
        </p:txBody>
      </p:sp>
      <p:pic>
        <p:nvPicPr>
          <p:cNvPr id="1026" name="Picture 2" descr="http://intranet.southam.sch/assets/c/cc/6c/177375-large-15483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70" y="2397845"/>
            <a:ext cx="2810452" cy="3600000"/>
          </a:xfrm>
          <a:prstGeom prst="rect">
            <a:avLst/>
          </a:prstGeom>
          <a:ln w="38100" cap="sq">
            <a:solidFill>
              <a:srgbClr val="FFC32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ntranet.southam.sch/assets/c/da/c7/185907-large-17413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26" y="2397845"/>
            <a:ext cx="3645488" cy="3600000"/>
          </a:xfrm>
          <a:prstGeom prst="rect">
            <a:avLst/>
          </a:prstGeom>
          <a:ln w="38100" cap="sq">
            <a:solidFill>
              <a:srgbClr val="FFC32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ntranet.southam.sch/assets/c/d8/47/179538-large-16007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770" y="2397845"/>
            <a:ext cx="2436000" cy="3600000"/>
          </a:xfrm>
          <a:prstGeom prst="rect">
            <a:avLst/>
          </a:prstGeom>
          <a:ln w="38100" cap="sq">
            <a:solidFill>
              <a:srgbClr val="FFC32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08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ntranet.southam.sch/assets/c/ff/41/175485-large-16770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665" y="2346079"/>
            <a:ext cx="3607170" cy="3600000"/>
          </a:xfrm>
          <a:prstGeom prst="rect">
            <a:avLst/>
          </a:prstGeom>
          <a:ln w="38100" cap="sq">
            <a:solidFill>
              <a:srgbClr val="FFC32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ntranet.southam.sch/assets/c/f0/ff/182697-large-17286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50" y="2346079"/>
            <a:ext cx="2337040" cy="3600000"/>
          </a:xfrm>
          <a:prstGeom prst="rect">
            <a:avLst/>
          </a:prstGeom>
          <a:ln w="38100" cap="sq">
            <a:solidFill>
              <a:srgbClr val="FFC32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ntranet.southam.sch/assets/c/bc/ed/182926-large-16947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863" y="2346079"/>
            <a:ext cx="2344187" cy="3600000"/>
          </a:xfrm>
          <a:prstGeom prst="rect">
            <a:avLst/>
          </a:prstGeom>
          <a:ln w="38100" cap="sq">
            <a:solidFill>
              <a:srgbClr val="FFC32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97450" y="388275"/>
            <a:ext cx="10515600" cy="1325563"/>
          </a:xfrm>
          <a:prstGeom prst="rect">
            <a:avLst/>
          </a:prstGeom>
          <a:solidFill>
            <a:schemeClr val="bg1"/>
          </a:solidFill>
          <a:ln w="76200">
            <a:solidFill>
              <a:srgbClr val="FFC3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D43F51"/>
                </a:solidFill>
                <a:latin typeface="Corbel" panose="020B0503020204020204" pitchFamily="34" charset="0"/>
              </a:rPr>
              <a:t>BOOKS FOR ONLY £2.99</a:t>
            </a:r>
          </a:p>
        </p:txBody>
      </p:sp>
    </p:spTree>
    <p:extLst>
      <p:ext uri="{BB962C8B-B14F-4D97-AF65-F5344CB8AC3E}">
        <p14:creationId xmlns:p14="http://schemas.microsoft.com/office/powerpoint/2010/main" val="47528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76200">
            <a:solidFill>
              <a:srgbClr val="FFC326"/>
            </a:solidFill>
          </a:ln>
        </p:spPr>
        <p:txBody>
          <a:bodyPr/>
          <a:lstStyle/>
          <a:p>
            <a:pPr algn="ctr"/>
            <a:r>
              <a:rPr lang="en-GB" b="1" dirty="0" smtClean="0">
                <a:solidFill>
                  <a:srgbClr val="D43F51"/>
                </a:solidFill>
                <a:latin typeface="Corbel" panose="020B0503020204020204" pitchFamily="34" charset="0"/>
              </a:rPr>
              <a:t>OUR FAVOURITES</a:t>
            </a:r>
            <a:endParaRPr lang="en-GB" b="1" dirty="0">
              <a:solidFill>
                <a:srgbClr val="D43F51"/>
              </a:solidFill>
              <a:latin typeface="Corbel" panose="020B0503020204020204" pitchFamily="34" charset="0"/>
            </a:endParaRPr>
          </a:p>
        </p:txBody>
      </p:sp>
      <p:pic>
        <p:nvPicPr>
          <p:cNvPr id="3074" name="Picture 2" descr="http://intranet.southam.sch/assets/c/db/d5/184391-large-17064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94078"/>
            <a:ext cx="2345618" cy="3600000"/>
          </a:xfrm>
          <a:prstGeom prst="rect">
            <a:avLst/>
          </a:prstGeom>
          <a:ln w="38100" cap="sq">
            <a:solidFill>
              <a:srgbClr val="FFC32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ntranet.southam.sch/assets/c/37/25/179110-large-1703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000" y="2294078"/>
            <a:ext cx="2427999" cy="3600000"/>
          </a:xfrm>
          <a:prstGeom prst="rect">
            <a:avLst/>
          </a:prstGeom>
          <a:ln w="38100" cap="sq">
            <a:solidFill>
              <a:srgbClr val="FFC32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ntranet.southam.sch/assets/c/37/d1/184576-large-17493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280" y="2294078"/>
            <a:ext cx="2390520" cy="3600000"/>
          </a:xfrm>
          <a:prstGeom prst="rect">
            <a:avLst/>
          </a:prstGeom>
          <a:ln w="38100" cap="sq">
            <a:solidFill>
              <a:srgbClr val="FFC32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2981" y="5894078"/>
            <a:ext cx="2837088" cy="369332"/>
          </a:xfrm>
          <a:prstGeom prst="rect">
            <a:avLst/>
          </a:prstGeom>
          <a:solidFill>
            <a:srgbClr val="D43F5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READ IT BEFORE YOU SEE IT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18123" y="5894078"/>
            <a:ext cx="3480834" cy="369332"/>
          </a:xfrm>
          <a:prstGeom prst="rect">
            <a:avLst/>
          </a:prstGeom>
          <a:solidFill>
            <a:srgbClr val="D43F5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AVAILABLE FROM LATE SEPTEMBER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76200">
            <a:solidFill>
              <a:srgbClr val="FFC326"/>
            </a:solidFill>
          </a:ln>
        </p:spPr>
        <p:txBody>
          <a:bodyPr/>
          <a:lstStyle/>
          <a:p>
            <a:pPr algn="ctr"/>
            <a:r>
              <a:rPr lang="en-GB" b="1" dirty="0" smtClean="0">
                <a:solidFill>
                  <a:srgbClr val="D43F51"/>
                </a:solidFill>
                <a:latin typeface="Corbel" panose="020B0503020204020204" pitchFamily="34" charset="0"/>
              </a:rPr>
              <a:t>FREE THINGS</a:t>
            </a:r>
            <a:endParaRPr lang="en-GB" b="1" dirty="0">
              <a:solidFill>
                <a:srgbClr val="D43F51"/>
              </a:solidFill>
              <a:latin typeface="Corbel" panose="020B0503020204020204" pitchFamily="34" charset="0"/>
            </a:endParaRPr>
          </a:p>
        </p:txBody>
      </p:sp>
      <p:pic>
        <p:nvPicPr>
          <p:cNvPr id="4098" name="Picture 2" descr="http://intranet.southam.sch/assets/c/48/a2/186230-large-17498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847" y="2294960"/>
            <a:ext cx="3692306" cy="3600000"/>
          </a:xfrm>
          <a:prstGeom prst="rect">
            <a:avLst/>
          </a:prstGeom>
          <a:ln w="38100" cap="sq">
            <a:solidFill>
              <a:srgbClr val="FFC32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ntranet.southam.sch/assets/c/b8/8d/155941-large-13268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94960"/>
            <a:ext cx="2345618" cy="3600000"/>
          </a:xfrm>
          <a:prstGeom prst="rect">
            <a:avLst/>
          </a:prstGeom>
          <a:ln w="38100" cap="sq">
            <a:solidFill>
              <a:srgbClr val="FFC32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ntranet.southam.sch/assets/c/f9/49/180959-large-16484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890" y="2294960"/>
            <a:ext cx="2417910" cy="3600000"/>
          </a:xfrm>
          <a:prstGeom prst="rect">
            <a:avLst/>
          </a:prstGeom>
          <a:ln w="38100" cap="sq">
            <a:solidFill>
              <a:srgbClr val="FFC32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4429" y="5894077"/>
            <a:ext cx="2513160" cy="369332"/>
          </a:xfrm>
          <a:prstGeom prst="rect">
            <a:avLst/>
          </a:prstGeom>
          <a:solidFill>
            <a:srgbClr val="D43F5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WITH FREE SPIDER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27127" y="5894077"/>
            <a:ext cx="3937745" cy="369332"/>
          </a:xfrm>
          <a:prstGeom prst="rect">
            <a:avLst/>
          </a:prstGeom>
          <a:solidFill>
            <a:srgbClr val="D43F5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WITH FREE UNICORN HEADBAND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45955" y="5894077"/>
            <a:ext cx="2597779" cy="369332"/>
          </a:xfrm>
          <a:prstGeom prst="rect">
            <a:avLst/>
          </a:prstGeom>
          <a:solidFill>
            <a:srgbClr val="D43F5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WITH FREE MINI BOOK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0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76200">
            <a:solidFill>
              <a:srgbClr val="FFC326"/>
            </a:solidFill>
          </a:ln>
        </p:spPr>
        <p:txBody>
          <a:bodyPr/>
          <a:lstStyle/>
          <a:p>
            <a:pPr algn="ctr"/>
            <a:r>
              <a:rPr lang="en-GB" b="1" dirty="0" smtClean="0">
                <a:solidFill>
                  <a:srgbClr val="D43F51"/>
                </a:solidFill>
                <a:latin typeface="Corbel" panose="020B0503020204020204" pitchFamily="34" charset="0"/>
              </a:rPr>
              <a:t>FAMOUS AUTHORS</a:t>
            </a:r>
            <a:endParaRPr lang="en-GB" b="1" dirty="0">
              <a:solidFill>
                <a:srgbClr val="D43F51"/>
              </a:solidFill>
              <a:latin typeface="Corbel" panose="020B0503020204020204" pitchFamily="34" charset="0"/>
            </a:endParaRPr>
          </a:p>
        </p:txBody>
      </p:sp>
      <p:pic>
        <p:nvPicPr>
          <p:cNvPr id="5122" name="Picture 2" descr="http://intranet.southam.sch/assets/c/c8/73/186067-large-17283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73" y="2305516"/>
            <a:ext cx="2799000" cy="3600000"/>
          </a:xfrm>
          <a:prstGeom prst="rect">
            <a:avLst/>
          </a:prstGeom>
          <a:ln w="38100" cap="sq">
            <a:solidFill>
              <a:srgbClr val="FFC32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ntranet.southam.sch/assets/c/3e/5f/178445-large-17137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171" y="2305516"/>
            <a:ext cx="2348379" cy="3600000"/>
          </a:xfrm>
          <a:prstGeom prst="rect">
            <a:avLst/>
          </a:prstGeom>
          <a:ln w="38100" cap="sq">
            <a:solidFill>
              <a:srgbClr val="FFC32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ntranet.southam.sch/assets/c/bd/9f/184671-large-17472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448" y="2305516"/>
            <a:ext cx="2867746" cy="3600000"/>
          </a:xfrm>
          <a:prstGeom prst="rect">
            <a:avLst/>
          </a:prstGeom>
          <a:ln w="38100" cap="sq">
            <a:solidFill>
              <a:srgbClr val="FFC32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mages-na.ssl-images-amazon.com/images/I/51emvpsX2ZL._SX324_BO1,204,203,200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092" y="2305516"/>
            <a:ext cx="2351903" cy="3600000"/>
          </a:xfrm>
          <a:prstGeom prst="rect">
            <a:avLst/>
          </a:prstGeom>
          <a:ln w="38100" cap="sq">
            <a:solidFill>
              <a:srgbClr val="FFC32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40933" y="5905516"/>
            <a:ext cx="3336710" cy="353943"/>
          </a:xfrm>
          <a:prstGeom prst="rect">
            <a:avLst/>
          </a:prstGeom>
          <a:solidFill>
            <a:srgbClr val="D43F5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700" dirty="0" smtClean="0">
                <a:solidFill>
                  <a:schemeClr val="bg1"/>
                </a:solidFill>
              </a:rPr>
              <a:t>AVAILABLE FROM 20TH SEPTEMBER</a:t>
            </a:r>
            <a:endParaRPr lang="en-GB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08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76200">
            <a:solidFill>
              <a:srgbClr val="FFC326"/>
            </a:solidFill>
          </a:ln>
        </p:spPr>
        <p:txBody>
          <a:bodyPr/>
          <a:lstStyle/>
          <a:p>
            <a:pPr algn="ctr"/>
            <a:r>
              <a:rPr lang="en-GB" b="1" dirty="0" smtClean="0">
                <a:solidFill>
                  <a:srgbClr val="D43F51"/>
                </a:solidFill>
                <a:latin typeface="Corbel" panose="020B0503020204020204" pitchFamily="34" charset="0"/>
              </a:rPr>
              <a:t>BIG NAMES IN BOOKS</a:t>
            </a:r>
            <a:endParaRPr lang="en-GB" b="1" dirty="0">
              <a:solidFill>
                <a:srgbClr val="D43F51"/>
              </a:solidFill>
              <a:latin typeface="Corbel" panose="020B0503020204020204" pitchFamily="34" charset="0"/>
            </a:endParaRPr>
          </a:p>
        </p:txBody>
      </p:sp>
      <p:pic>
        <p:nvPicPr>
          <p:cNvPr id="6146" name="Picture 2" descr="http://intranet.southam.sch/assets/c/48/46/185763-large-17499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239" y="2314098"/>
            <a:ext cx="2787522" cy="3600000"/>
          </a:xfrm>
          <a:prstGeom prst="rect">
            <a:avLst/>
          </a:prstGeom>
          <a:ln w="38100" cap="sq">
            <a:solidFill>
              <a:srgbClr val="FFC32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ntranet.southam.sch/assets/c/59/95/183224-large-17254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14098"/>
            <a:ext cx="2406724" cy="3600000"/>
          </a:xfrm>
          <a:prstGeom prst="rect">
            <a:avLst/>
          </a:prstGeom>
          <a:ln w="38100" cap="sq">
            <a:solidFill>
              <a:srgbClr val="FFC32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ntranet.southam.sch/assets/c/f0/07/187329-large-17473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799" y="2314098"/>
            <a:ext cx="2574001" cy="3600000"/>
          </a:xfrm>
          <a:prstGeom prst="rect">
            <a:avLst/>
          </a:prstGeom>
          <a:ln w="38100" cap="sq">
            <a:solidFill>
              <a:srgbClr val="FFC32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69583" y="5914098"/>
            <a:ext cx="3394432" cy="369332"/>
          </a:xfrm>
          <a:prstGeom prst="rect">
            <a:avLst/>
          </a:prstGeom>
          <a:solidFill>
            <a:srgbClr val="D43F5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AVAILABLE FROM EARLY OCTOBER</a:t>
            </a:r>
          </a:p>
        </p:txBody>
      </p:sp>
    </p:spTree>
    <p:extLst>
      <p:ext uri="{BB962C8B-B14F-4D97-AF65-F5344CB8AC3E}">
        <p14:creationId xmlns:p14="http://schemas.microsoft.com/office/powerpoint/2010/main" val="25520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76200">
            <a:solidFill>
              <a:srgbClr val="FFC326"/>
            </a:solidFill>
          </a:ln>
        </p:spPr>
        <p:txBody>
          <a:bodyPr/>
          <a:lstStyle/>
          <a:p>
            <a:pPr algn="ctr"/>
            <a:r>
              <a:rPr lang="en-GB" b="1" dirty="0" smtClean="0">
                <a:solidFill>
                  <a:srgbClr val="D43F51"/>
                </a:solidFill>
                <a:latin typeface="Corbel" panose="020B0503020204020204" pitchFamily="34" charset="0"/>
              </a:rPr>
              <a:t>AMAZING PRICES</a:t>
            </a:r>
            <a:endParaRPr lang="en-GB" b="1" dirty="0">
              <a:solidFill>
                <a:srgbClr val="D43F51"/>
              </a:solidFill>
              <a:latin typeface="Corbel" panose="020B0503020204020204" pitchFamily="34" charset="0"/>
            </a:endParaRPr>
          </a:p>
        </p:txBody>
      </p:sp>
      <p:pic>
        <p:nvPicPr>
          <p:cNvPr id="2052" name="Picture 4" descr="http://intranet.southam.sch/assets/c/af/ee/163193-large-131828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38563"/>
            <a:ext cx="1407371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ntranet.southam.sch/assets/c/a3/24/159046-large-12665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011" y="1938563"/>
            <a:ext cx="1406404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ntranet.southam.sch/assets/a/9c/ef/158865-ml-12666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" y="4159657"/>
            <a:ext cx="1402037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ntranet.southam.sch/assets/a/fe/76/163200-ml-13183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711" y="4159657"/>
            <a:ext cx="140596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652760" y="1938563"/>
            <a:ext cx="2886478" cy="4374015"/>
            <a:chOff x="3528811" y="1946412"/>
            <a:chExt cx="2886478" cy="4374015"/>
          </a:xfrm>
        </p:grpSpPr>
        <p:pic>
          <p:nvPicPr>
            <p:cNvPr id="2060" name="Picture 12" descr="https://images-na.ssl-images-amazon.com/images/I/51qZ%2BoE%2B9YL._SX324_BO1,204,203,200_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147" y="4160427"/>
              <a:ext cx="1411142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https://images-na.ssl-images-amazon.com/images/I/51sXxdtBq1L._SX324_BO1,204,203,200_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8811" y="1946412"/>
              <a:ext cx="1411142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https://images-na.ssl-images-amazon.com/images/I/51qu4Wn4RJL._SX324_BO1,204,203,200_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8811" y="4160427"/>
              <a:ext cx="1411142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6" name="Picture 18" descr="https://images-na.ssl-images-amazon.com/images/I/51i28beW1ZL._SX323_BO1,204,203,200_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147" y="1946412"/>
              <a:ext cx="1406813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8383992" y="1943167"/>
            <a:ext cx="2902936" cy="4369411"/>
            <a:chOff x="4644959" y="1955754"/>
            <a:chExt cx="2902936" cy="4369411"/>
          </a:xfrm>
        </p:grpSpPr>
        <p:pic>
          <p:nvPicPr>
            <p:cNvPr id="2068" name="Picture 20" descr="https://images-na.ssl-images-amazon.com/images/I/51hBWrbZcIL._SX326_BO1,204,203,200_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431" y="1955754"/>
              <a:ext cx="1419799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0" name="Picture 22" descr="https://images-na.ssl-images-amazon.com/images/I/51fGg94wpcL._SX325_BO1,204,203,200_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2424" y="1956725"/>
              <a:ext cx="1415471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4" name="Picture 26" descr="Isbn978140834270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624" y="4159657"/>
              <a:ext cx="1414285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6" name="Picture 28" descr="Image result for mimi fair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959" y="4165165"/>
              <a:ext cx="1408320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Box 17"/>
          <p:cNvSpPr txBox="1"/>
          <p:nvPr/>
        </p:nvSpPr>
        <p:spPr>
          <a:xfrm>
            <a:off x="722115" y="6259899"/>
            <a:ext cx="3095417" cy="369332"/>
          </a:xfrm>
          <a:prstGeom prst="rect">
            <a:avLst/>
          </a:prstGeom>
          <a:solidFill>
            <a:srgbClr val="D43F5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FOUR BOOKS FOR ONLY £9.99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48291" y="6254845"/>
            <a:ext cx="3095417" cy="369332"/>
          </a:xfrm>
          <a:prstGeom prst="rect">
            <a:avLst/>
          </a:prstGeom>
          <a:solidFill>
            <a:srgbClr val="D43F5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FOUR BOOKS FOR ONLY £5.99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73178" y="6254845"/>
            <a:ext cx="3095417" cy="369332"/>
          </a:xfrm>
          <a:prstGeom prst="rect">
            <a:avLst/>
          </a:prstGeom>
          <a:solidFill>
            <a:srgbClr val="D43F5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FOUR BOOKS FOR ONLY £7.99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36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143</Words>
  <Application>Microsoft Office PowerPoint</Application>
  <PresentationFormat>Widescreen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Corbel</vt:lpstr>
      <vt:lpstr>Office Theme</vt:lpstr>
      <vt:lpstr>PowerPoint Presentation</vt:lpstr>
      <vt:lpstr>PowerPoint Presentation</vt:lpstr>
      <vt:lpstr>TOP TITLES</vt:lpstr>
      <vt:lpstr>PowerPoint Presentation</vt:lpstr>
      <vt:lpstr>OUR FAVOURITES</vt:lpstr>
      <vt:lpstr>FREE THINGS</vt:lpstr>
      <vt:lpstr>FAMOUS AUTHORS</vt:lpstr>
      <vt:lpstr>BIG NAMES IN BOOKS</vt:lpstr>
      <vt:lpstr>AMAZING PRICES</vt:lpstr>
      <vt:lpstr>POCKET MONEY PICKS</vt:lpstr>
      <vt:lpstr>PowerPoint Presentation</vt:lpstr>
    </vt:vector>
  </TitlesOfParts>
  <Company>Scholastic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Quinlan, Hattie</dc:creator>
  <cp:lastModifiedBy>Fitzgerald, Bea</cp:lastModifiedBy>
  <cp:revision>44</cp:revision>
  <dcterms:created xsi:type="dcterms:W3CDTF">2017-06-26T15:52:16Z</dcterms:created>
  <dcterms:modified xsi:type="dcterms:W3CDTF">2018-08-06T11:11:31Z</dcterms:modified>
</cp:coreProperties>
</file>