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7F2"/>
    <a:srgbClr val="A50021"/>
    <a:srgbClr val="FCD422"/>
    <a:srgbClr val="B2E0EB"/>
    <a:srgbClr val="2D3483"/>
    <a:srgbClr val="EF6424"/>
    <a:srgbClr val="D43F51"/>
    <a:srgbClr val="FFC326"/>
    <a:srgbClr val="F38242"/>
    <a:srgbClr val="46A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65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9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7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7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0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60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C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8ECA-0F69-44EC-8F52-4099F2964091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46B1-2E20-4754-AD24-A62F819E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2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fairs.scholastic.co.uk/book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39352" y="5609901"/>
            <a:ext cx="5854700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THE BEST NEW BOOKS FROM ONLY £2.99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0933" y="6550223"/>
            <a:ext cx="9458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*Free books are subject to terms and conditions. Please contact your Book Fair Organiser or Scholastic Book Fairs for details.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8505"/>
            <a:ext cx="12191999" cy="51036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844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1528" y="236797"/>
            <a:ext cx="10105906" cy="116273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PRIMARY SCHOOLS BOOK RANGE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48" y="1632857"/>
            <a:ext cx="3584671" cy="50489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46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70" y="388275"/>
            <a:ext cx="10515600" cy="1325563"/>
          </a:xfr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NEW AND EXCITING</a:t>
            </a:r>
            <a:endParaRPr lang="en-GB" sz="6000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17428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6" y="2152436"/>
            <a:ext cx="3147437" cy="40927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24" y="2152436"/>
            <a:ext cx="3269692" cy="41123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http://intranet.southam.sch/assets/c/2a/7d/198976-large-1854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57" y="2152436"/>
            <a:ext cx="3265714" cy="40682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97450" y="388275"/>
            <a:ext cx="10515600" cy="13255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BOOKS FOR ONLY £2.99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703" y="2000442"/>
            <a:ext cx="2973619" cy="45638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32" y="2000442"/>
            <a:ext cx="3204710" cy="454568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Picture 6" descr="http://intranet.southam.sch/assets/c/92/45/158994-large-1275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0" y="2000442"/>
            <a:ext cx="3072422" cy="454568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OUR FAVOURITES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5811"/>
            <a:ext cx="3263584" cy="43285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Picture 6" descr="http://intranet.southam.sch/assets/c/d5/d0/201277-large-190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7" y="2055811"/>
            <a:ext cx="2876887" cy="432854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tranet.southam.sch/assets/a/a2/97/183827-ml-17161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5" y="2530929"/>
            <a:ext cx="3641043" cy="364104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FREE THINGS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9217" y="6142102"/>
            <a:ext cx="369277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WITH FREE PEN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2370" y="6142102"/>
            <a:ext cx="37544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WITH FREE HAIRBAND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0" y="2784263"/>
            <a:ext cx="3417632" cy="331406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 descr="https://images-na.ssl-images-amazon.com/images/I/71zWQsWRX0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51" y="2318389"/>
            <a:ext cx="2324620" cy="37799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BIG NAMES IN BOOKS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06" y="2136836"/>
            <a:ext cx="4375393" cy="391803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7" name="Picture 6" descr="Diary of a Wimpy Kid: Wrecking Ball (Book 1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2136836"/>
            <a:ext cx="2898702" cy="391803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intranet.southam.sch/assets/c/b5/0f/185399-large-1859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69" y="2114737"/>
            <a:ext cx="2975202" cy="394012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AMAZING PRICES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1058" y="6243912"/>
            <a:ext cx="309541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FOUR BOOKS FOR ONLY £9.99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9220" y="6238858"/>
            <a:ext cx="3095417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FOUR BOOKS FOR ONLY £7.99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1" y="1922576"/>
            <a:ext cx="1374070" cy="2114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1" y="4124852"/>
            <a:ext cx="1371980" cy="2114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45" y="4124852"/>
            <a:ext cx="1379211" cy="2114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45" y="1922576"/>
            <a:ext cx="1378306" cy="2114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0" y="1922576"/>
            <a:ext cx="1366986" cy="2098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39" y="1938563"/>
            <a:ext cx="1366986" cy="2098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145" y="4124852"/>
            <a:ext cx="1366986" cy="2098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0" y="4124851"/>
            <a:ext cx="1366986" cy="20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981199" y="1920696"/>
            <a:ext cx="8229600" cy="304421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HAVE A GREAT BOOK FAIR!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28" y="1034257"/>
            <a:ext cx="3116342" cy="394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0437" y="5242255"/>
            <a:ext cx="7031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For more books visit </a:t>
            </a:r>
            <a:r>
              <a:rPr lang="en-GB" sz="2800" b="1" dirty="0" smtClean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www.bookfairs.scholastic.co.uk/books</a:t>
            </a:r>
            <a:endParaRPr lang="en-GB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82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NEW AND EXCITING</vt:lpstr>
      <vt:lpstr>PowerPoint Presentation</vt:lpstr>
      <vt:lpstr>OUR FAVOURITES</vt:lpstr>
      <vt:lpstr>FREE THINGS</vt:lpstr>
      <vt:lpstr>BIG NAMES IN BOOKS</vt:lpstr>
      <vt:lpstr>AMAZING PRICES</vt:lpstr>
      <vt:lpstr>PowerPoint Presentation</vt:lpstr>
    </vt:vector>
  </TitlesOfParts>
  <Company>Scholastic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Quinlan, Hattie</dc:creator>
  <cp:lastModifiedBy>Lang, Katherine</cp:lastModifiedBy>
  <cp:revision>81</cp:revision>
  <dcterms:created xsi:type="dcterms:W3CDTF">2017-06-26T15:52:16Z</dcterms:created>
  <dcterms:modified xsi:type="dcterms:W3CDTF">2019-12-05T12:23:30Z</dcterms:modified>
</cp:coreProperties>
</file>