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73" r:id="rId2"/>
    <p:sldId id="272" r:id="rId3"/>
    <p:sldId id="263" r:id="rId4"/>
    <p:sldId id="265" r:id="rId5"/>
    <p:sldId id="264" r:id="rId6"/>
    <p:sldId id="271" r:id="rId7"/>
    <p:sldId id="267" r:id="rId8"/>
    <p:sldId id="270" r:id="rId9"/>
    <p:sldId id="274" r:id="rId10"/>
  </p:sldIdLst>
  <p:sldSz cx="9144000" cy="6858000" type="screen4x3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3541"/>
    <a:srgbClr val="0080BA"/>
    <a:srgbClr val="CAECF8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43" autoAdjust="0"/>
    <p:restoredTop sz="94342" autoAdjust="0"/>
  </p:normalViewPr>
  <p:slideViewPr>
    <p:cSldViewPr>
      <p:cViewPr varScale="1">
        <p:scale>
          <a:sx n="103" d="100"/>
          <a:sy n="103" d="100"/>
        </p:scale>
        <p:origin x="25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098" y="0"/>
            <a:ext cx="2944958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9B0CAE-938E-41AD-819F-65C4D2B34A2E}" type="datetimeFigureOut">
              <a:rPr lang="en-GB" smtClean="0"/>
              <a:t>21/12/2016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6899"/>
            <a:ext cx="2944958" cy="49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098" y="9376899"/>
            <a:ext cx="2944958" cy="49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F316F-9D12-4C71-8506-BC3C6CF70F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4934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E3346D-1217-4364-91DC-8C0DBCDA8BA4}" type="datetimeFigureOut">
              <a:rPr lang="en-GB" smtClean="0"/>
              <a:t>21/12/2016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92113-73AE-424A-A90D-6DE3FCDAC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261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92113-73AE-424A-A90D-6DE3FCDAC08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136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92113-73AE-424A-A90D-6DE3FCDAC08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136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92113-73AE-424A-A90D-6DE3FCDAC08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136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92113-73AE-424A-A90D-6DE3FCDAC08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877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92113-73AE-424A-A90D-6DE3FCDAC08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849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92113-73AE-424A-A90D-6DE3FCDAC08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849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92113-73AE-424A-A90D-6DE3FCDAC08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8630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92113-73AE-424A-A90D-6DE3FCDAC08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8213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92113-73AE-424A-A90D-6DE3FCDAC08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136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13ABD-328D-4F88-8D21-79475EAB96B9}" type="datetimeFigureOut">
              <a:rPr lang="en-GB" smtClean="0"/>
              <a:t>21/12/2016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9E44F-FC38-47D4-BE40-D56B91E497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516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13ABD-328D-4F88-8D21-79475EAB96B9}" type="datetimeFigureOut">
              <a:rPr lang="en-GB" smtClean="0"/>
              <a:t>21/12/2016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9E44F-FC38-47D4-BE40-D56B91E497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24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13ABD-328D-4F88-8D21-79475EAB96B9}" type="datetimeFigureOut">
              <a:rPr lang="en-GB" smtClean="0"/>
              <a:t>21/12/2016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9E44F-FC38-47D4-BE40-D56B91E497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7118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13ABD-328D-4F88-8D21-79475EAB96B9}" type="datetimeFigureOut">
              <a:rPr lang="en-GB" smtClean="0"/>
              <a:t>21/12/2016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9E44F-FC38-47D4-BE40-D56B91E497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172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13ABD-328D-4F88-8D21-79475EAB96B9}" type="datetimeFigureOut">
              <a:rPr lang="en-GB" smtClean="0"/>
              <a:t>21/12/2016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9E44F-FC38-47D4-BE40-D56B91E497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3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13ABD-328D-4F88-8D21-79475EAB96B9}" type="datetimeFigureOut">
              <a:rPr lang="en-GB" smtClean="0"/>
              <a:t>21/12/2016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9E44F-FC38-47D4-BE40-D56B91E497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865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13ABD-328D-4F88-8D21-79475EAB96B9}" type="datetimeFigureOut">
              <a:rPr lang="en-GB" smtClean="0"/>
              <a:t>21/12/2016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9E44F-FC38-47D4-BE40-D56B91E497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627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13ABD-328D-4F88-8D21-79475EAB96B9}" type="datetimeFigureOut">
              <a:rPr lang="en-GB" smtClean="0"/>
              <a:t>21/12/2016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9E44F-FC38-47D4-BE40-D56B91E497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1314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13ABD-328D-4F88-8D21-79475EAB96B9}" type="datetimeFigureOut">
              <a:rPr lang="en-GB" smtClean="0"/>
              <a:t>21/12/2016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9E44F-FC38-47D4-BE40-D56B91E497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438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13ABD-328D-4F88-8D21-79475EAB96B9}" type="datetimeFigureOut">
              <a:rPr lang="en-GB" smtClean="0"/>
              <a:t>21/12/2016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9E44F-FC38-47D4-BE40-D56B91E497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189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13ABD-328D-4F88-8D21-79475EAB96B9}" type="datetimeFigureOut">
              <a:rPr lang="en-GB" smtClean="0"/>
              <a:t>21/12/2016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9E44F-FC38-47D4-BE40-D56B91E497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667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E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13ABD-328D-4F88-8D21-79475EAB96B9}" type="datetimeFigureOut">
              <a:rPr lang="en-GB" smtClean="0"/>
              <a:t>21/12/2016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9E44F-FC38-47D4-BE40-D56B91E497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0756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839316"/>
            <a:ext cx="1906822" cy="3046068"/>
          </a:xfrm>
          <a:prstGeom prst="rect">
            <a:avLst/>
          </a:prstGeom>
        </p:spPr>
      </p:pic>
      <p:sp>
        <p:nvSpPr>
          <p:cNvPr id="8" name="Title 2"/>
          <p:cNvSpPr txBox="1">
            <a:spLocks/>
          </p:cNvSpPr>
          <p:nvPr/>
        </p:nvSpPr>
        <p:spPr>
          <a:xfrm>
            <a:off x="601216" y="1861345"/>
            <a:ext cx="8229600" cy="3312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3000" b="1" dirty="0" smtClean="0">
                <a:solidFill>
                  <a:srgbClr val="0080BA"/>
                </a:solidFill>
              </a:rPr>
              <a:t>COME TO OUR BOOK FAIR </a:t>
            </a:r>
          </a:p>
          <a:p>
            <a:r>
              <a:rPr lang="en-GB" sz="2900" b="1" dirty="0" smtClean="0"/>
              <a:t>AND EARN FREE BOOKS FOR YOUR SCHOOL*</a:t>
            </a:r>
            <a:endParaRPr lang="en-GB" sz="29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799692" y="5203926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E93541"/>
                </a:solidFill>
              </a:rPr>
              <a:t>Hundreds of books from only €3.60</a:t>
            </a:r>
            <a:endParaRPr lang="en-GB" b="1" dirty="0">
              <a:solidFill>
                <a:srgbClr val="E93541"/>
              </a:solidFill>
            </a:endParaRPr>
          </a:p>
        </p:txBody>
      </p:sp>
      <p:pic>
        <p:nvPicPr>
          <p:cNvPr id="6" name="Picture 5" descr="Scholastic_bookfairs_supporting.ps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6185" y="260648"/>
            <a:ext cx="4319662" cy="14302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91680" y="6309320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*Free books are subject to terms and conditions. Please contact your Book Fair Organiser or Scholastic Book Fairs for details.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04413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1287" y="2014163"/>
            <a:ext cx="8229600" cy="1143000"/>
          </a:xfrm>
        </p:spPr>
        <p:txBody>
          <a:bodyPr>
            <a:noAutofit/>
          </a:bodyPr>
          <a:lstStyle/>
          <a:p>
            <a:r>
              <a:rPr lang="en-GB" sz="4800" b="1" dirty="0" smtClean="0">
                <a:solidFill>
                  <a:srgbClr val="0080BA"/>
                </a:solidFill>
              </a:rPr>
              <a:t>Primary Schools</a:t>
            </a:r>
            <a:r>
              <a:rPr lang="en-GB" sz="4800" b="1" smtClean="0">
                <a:solidFill>
                  <a:srgbClr val="0080BA"/>
                </a:solidFill>
              </a:rPr>
              <a:t/>
            </a:r>
            <a:br>
              <a:rPr lang="en-GB" sz="4800" b="1" smtClean="0">
                <a:solidFill>
                  <a:srgbClr val="0080BA"/>
                </a:solidFill>
              </a:rPr>
            </a:br>
            <a:r>
              <a:rPr lang="en-GB" sz="4800" b="1" smtClean="0">
                <a:solidFill>
                  <a:srgbClr val="0080BA"/>
                </a:solidFill>
              </a:rPr>
              <a:t>Ireland – </a:t>
            </a:r>
            <a:r>
              <a:rPr lang="en-GB" sz="4800" b="1" dirty="0" smtClean="0">
                <a:solidFill>
                  <a:srgbClr val="0080BA"/>
                </a:solidFill>
              </a:rPr>
              <a:t>Book Range</a:t>
            </a:r>
            <a:endParaRPr lang="en-GB" sz="4800" b="1" dirty="0">
              <a:solidFill>
                <a:srgbClr val="0080BA"/>
              </a:solidFill>
            </a:endParaRPr>
          </a:p>
        </p:txBody>
      </p:sp>
      <p:pic>
        <p:nvPicPr>
          <p:cNvPr id="8" name="Picture 7" descr="Scholastic_bookfairs_supporting.ps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8816" y="201880"/>
            <a:ext cx="4319662" cy="14302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503289"/>
            <a:ext cx="2299497" cy="315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01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holastic_bookfairs_supporting.ps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8816" y="201880"/>
            <a:ext cx="4319662" cy="1430273"/>
          </a:xfrm>
          <a:prstGeom prst="rect">
            <a:avLst/>
          </a:prstGeom>
        </p:spPr>
      </p:pic>
      <p:sp>
        <p:nvSpPr>
          <p:cNvPr id="10" name="Title 2"/>
          <p:cNvSpPr txBox="1">
            <a:spLocks/>
          </p:cNvSpPr>
          <p:nvPr/>
        </p:nvSpPr>
        <p:spPr>
          <a:xfrm>
            <a:off x="443847" y="201304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0080BA"/>
                </a:solidFill>
              </a:rPr>
              <a:t>Top Titles</a:t>
            </a:r>
            <a:endParaRPr lang="en-GB" b="1" dirty="0">
              <a:solidFill>
                <a:srgbClr val="0080BA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294" y="3156047"/>
            <a:ext cx="1853043" cy="2735119"/>
          </a:xfrm>
          <a:prstGeom prst="rect">
            <a:avLst/>
          </a:prstGeom>
          <a:ln w="31750">
            <a:solidFill>
              <a:schemeClr val="bg1"/>
            </a:solidFill>
            <a:miter lim="800000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874" y="3157163"/>
            <a:ext cx="1737546" cy="2734003"/>
          </a:xfrm>
          <a:prstGeom prst="rect">
            <a:avLst/>
          </a:prstGeom>
          <a:ln w="31750">
            <a:solidFill>
              <a:schemeClr val="bg1"/>
            </a:solidFill>
            <a:miter lim="800000"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781" y="3156047"/>
            <a:ext cx="1796554" cy="2735119"/>
          </a:xfrm>
          <a:prstGeom prst="rect">
            <a:avLst/>
          </a:prstGeom>
          <a:ln w="31750">
            <a:solidFill>
              <a:schemeClr val="bg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37356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urved Connector 9"/>
          <p:cNvCxnSpPr/>
          <p:nvPr/>
        </p:nvCxnSpPr>
        <p:spPr>
          <a:xfrm>
            <a:off x="3745927" y="5877272"/>
            <a:ext cx="1040872" cy="468225"/>
          </a:xfrm>
          <a:prstGeom prst="curvedConnector3">
            <a:avLst>
              <a:gd name="adj1" fmla="val -77382"/>
            </a:avLst>
          </a:prstGeom>
          <a:ln w="63500">
            <a:solidFill>
              <a:srgbClr val="0080B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Scholastic_bookfairs_supporting.ps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8816" y="201880"/>
            <a:ext cx="4319662" cy="1430273"/>
          </a:xfrm>
          <a:prstGeom prst="rect">
            <a:avLst/>
          </a:prstGeom>
        </p:spPr>
      </p:pic>
      <p:sp>
        <p:nvSpPr>
          <p:cNvPr id="14" name="Title 2"/>
          <p:cNvSpPr txBox="1">
            <a:spLocks/>
          </p:cNvSpPr>
          <p:nvPr/>
        </p:nvSpPr>
        <p:spPr>
          <a:xfrm>
            <a:off x="501287" y="201416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0080BA"/>
                </a:solidFill>
              </a:rPr>
              <a:t>Books for only €3.60</a:t>
            </a:r>
            <a:endParaRPr lang="en-GB" b="1" dirty="0">
              <a:solidFill>
                <a:srgbClr val="0080BA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319" y="3145196"/>
            <a:ext cx="1788932" cy="2742013"/>
          </a:xfrm>
          <a:prstGeom prst="rect">
            <a:avLst/>
          </a:prstGeom>
          <a:ln w="31750">
            <a:solidFill>
              <a:schemeClr val="bg1"/>
            </a:solidFill>
            <a:miter lim="800000"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679" y="3145196"/>
            <a:ext cx="1841596" cy="2753980"/>
          </a:xfrm>
          <a:prstGeom prst="rect">
            <a:avLst/>
          </a:prstGeom>
          <a:ln w="31750">
            <a:solidFill>
              <a:schemeClr val="bg1"/>
            </a:solidFill>
            <a:miter lim="800000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171" y="3157162"/>
            <a:ext cx="2206464" cy="2742013"/>
          </a:xfrm>
          <a:prstGeom prst="rect">
            <a:avLst/>
          </a:prstGeom>
          <a:ln w="31750">
            <a:solidFill>
              <a:schemeClr val="bg1"/>
            </a:solidFill>
            <a:miter lim="800000"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34" y="3162892"/>
            <a:ext cx="1773893" cy="2724317"/>
          </a:xfrm>
          <a:prstGeom prst="rect">
            <a:avLst/>
          </a:prstGeom>
          <a:ln w="31750">
            <a:solidFill>
              <a:schemeClr val="bg1"/>
            </a:solidFill>
            <a:miter lim="800000"/>
          </a:ln>
        </p:spPr>
      </p:pic>
      <p:sp>
        <p:nvSpPr>
          <p:cNvPr id="11" name="Rectangle 10"/>
          <p:cNvSpPr/>
          <p:nvPr/>
        </p:nvSpPr>
        <p:spPr>
          <a:xfrm>
            <a:off x="4649870" y="6055362"/>
            <a:ext cx="24792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0080BA"/>
                </a:solidFill>
              </a:rPr>
              <a:t>plus look out for our </a:t>
            </a:r>
            <a:r>
              <a:rPr lang="en-GB" b="1" dirty="0" smtClean="0">
                <a:solidFill>
                  <a:srgbClr val="0080BA"/>
                </a:solidFill>
              </a:rPr>
              <a:t>Tom Gates competition</a:t>
            </a:r>
            <a:r>
              <a:rPr lang="en-GB" b="1" dirty="0">
                <a:solidFill>
                  <a:srgbClr val="0080BA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9313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cholastic_bookfairs_supporting.ps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8816" y="201880"/>
            <a:ext cx="4319662" cy="1430273"/>
          </a:xfrm>
          <a:prstGeom prst="rect">
            <a:avLst/>
          </a:prstGeom>
        </p:spPr>
      </p:pic>
      <p:sp>
        <p:nvSpPr>
          <p:cNvPr id="9" name="Title 2"/>
          <p:cNvSpPr txBox="1">
            <a:spLocks/>
          </p:cNvSpPr>
          <p:nvPr/>
        </p:nvSpPr>
        <p:spPr>
          <a:xfrm>
            <a:off x="501287" y="201416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0080BA"/>
                </a:solidFill>
              </a:rPr>
              <a:t>Our Favourites</a:t>
            </a:r>
            <a:endParaRPr lang="en-GB" b="1" dirty="0">
              <a:solidFill>
                <a:srgbClr val="0080BA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80" y="3150647"/>
            <a:ext cx="1774528" cy="2510982"/>
          </a:xfrm>
          <a:prstGeom prst="rect">
            <a:avLst/>
          </a:prstGeom>
          <a:ln w="31750">
            <a:solidFill>
              <a:schemeClr val="bg1"/>
            </a:solidFill>
            <a:miter lim="800000"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058" y="3166874"/>
            <a:ext cx="1959793" cy="2494755"/>
          </a:xfrm>
          <a:prstGeom prst="rect">
            <a:avLst/>
          </a:prstGeom>
          <a:ln w="31750">
            <a:solidFill>
              <a:schemeClr val="bg1"/>
            </a:solidFill>
            <a:miter lim="800000"/>
          </a:ln>
        </p:spPr>
      </p:pic>
      <p:sp>
        <p:nvSpPr>
          <p:cNvPr id="16" name="TextBox 15"/>
          <p:cNvSpPr txBox="1"/>
          <p:nvPr/>
        </p:nvSpPr>
        <p:spPr>
          <a:xfrm rot="21085967">
            <a:off x="895757" y="5551589"/>
            <a:ext cx="1310214" cy="646331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/>
              <a:t>w</a:t>
            </a:r>
            <a:r>
              <a:rPr lang="en-GB" b="1" dirty="0" smtClean="0"/>
              <a:t>ith FREE </a:t>
            </a:r>
            <a:r>
              <a:rPr lang="en-GB" b="1" dirty="0" err="1" smtClean="0"/>
              <a:t>minifigure</a:t>
            </a:r>
            <a:endParaRPr lang="en-GB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558" y="3138274"/>
            <a:ext cx="2302581" cy="2523355"/>
          </a:xfrm>
          <a:prstGeom prst="rect">
            <a:avLst/>
          </a:prstGeom>
          <a:ln w="31750">
            <a:solidFill>
              <a:schemeClr val="bg1"/>
            </a:solidFill>
            <a:miter lim="800000"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847" y="3138274"/>
            <a:ext cx="1891361" cy="2523355"/>
          </a:xfrm>
          <a:prstGeom prst="rect">
            <a:avLst/>
          </a:prstGeom>
          <a:ln w="31750">
            <a:solidFill>
              <a:schemeClr val="bg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377547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urved Connector 11"/>
          <p:cNvCxnSpPr/>
          <p:nvPr/>
        </p:nvCxnSpPr>
        <p:spPr>
          <a:xfrm>
            <a:off x="1305306" y="5640732"/>
            <a:ext cx="1040872" cy="468225"/>
          </a:xfrm>
          <a:prstGeom prst="curvedConnector3">
            <a:avLst>
              <a:gd name="adj1" fmla="val -77382"/>
            </a:avLst>
          </a:prstGeom>
          <a:ln w="63500">
            <a:solidFill>
              <a:srgbClr val="0080B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Scholastic_bookfairs_supporting.ps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8816" y="201880"/>
            <a:ext cx="4319662" cy="1430273"/>
          </a:xfrm>
          <a:prstGeom prst="rect">
            <a:avLst/>
          </a:prstGeom>
        </p:spPr>
      </p:pic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501287" y="2014163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0080BA"/>
                </a:solidFill>
              </a:rPr>
              <a:t>Popular Authors</a:t>
            </a:r>
            <a:endParaRPr lang="en-GB" b="1" dirty="0">
              <a:solidFill>
                <a:srgbClr val="0080BA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562" y="3157163"/>
            <a:ext cx="2819874" cy="2510982"/>
          </a:xfrm>
          <a:prstGeom prst="rect">
            <a:avLst/>
          </a:prstGeom>
          <a:ln w="31750">
            <a:solidFill>
              <a:schemeClr val="bg1"/>
            </a:solidFill>
            <a:miter lim="800000"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596" y="3143442"/>
            <a:ext cx="1625000" cy="2497290"/>
          </a:xfrm>
          <a:prstGeom prst="rect">
            <a:avLst/>
          </a:prstGeom>
          <a:ln w="31750">
            <a:solidFill>
              <a:schemeClr val="bg1"/>
            </a:solidFill>
            <a:miter lim="800000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60" y="3157163"/>
            <a:ext cx="2034427" cy="2524703"/>
          </a:xfrm>
          <a:prstGeom prst="rect">
            <a:avLst/>
          </a:prstGeom>
          <a:ln w="31750">
            <a:solidFill>
              <a:schemeClr val="bg1"/>
            </a:solidFill>
            <a:miter lim="800000"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417" y="3157163"/>
            <a:ext cx="1649198" cy="2497290"/>
          </a:xfrm>
          <a:prstGeom prst="rect">
            <a:avLst/>
          </a:prstGeom>
          <a:ln w="31750">
            <a:solidFill>
              <a:schemeClr val="bg1"/>
            </a:solidFill>
            <a:miter lim="800000"/>
          </a:ln>
        </p:spPr>
      </p:pic>
      <p:sp>
        <p:nvSpPr>
          <p:cNvPr id="13" name="Rectangle 12"/>
          <p:cNvSpPr/>
          <p:nvPr/>
        </p:nvSpPr>
        <p:spPr>
          <a:xfrm>
            <a:off x="2136874" y="5874844"/>
            <a:ext cx="24792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0080BA"/>
                </a:solidFill>
              </a:rPr>
              <a:t>plus look out for our </a:t>
            </a:r>
            <a:r>
              <a:rPr lang="en-GB" b="1" dirty="0" smtClean="0">
                <a:solidFill>
                  <a:srgbClr val="0080BA"/>
                </a:solidFill>
              </a:rPr>
              <a:t>Tom Gates competition</a:t>
            </a:r>
            <a:r>
              <a:rPr lang="en-GB" b="1" dirty="0">
                <a:solidFill>
                  <a:srgbClr val="0080BA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07749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holastic_bookfairs_supporting.ps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8816" y="201880"/>
            <a:ext cx="4319662" cy="1430273"/>
          </a:xfrm>
          <a:prstGeom prst="rect">
            <a:avLst/>
          </a:prstGeom>
        </p:spPr>
      </p:pic>
      <p:sp>
        <p:nvSpPr>
          <p:cNvPr id="15" name="Title 2"/>
          <p:cNvSpPr txBox="1">
            <a:spLocks/>
          </p:cNvSpPr>
          <p:nvPr/>
        </p:nvSpPr>
        <p:spPr>
          <a:xfrm>
            <a:off x="501287" y="201416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0080BA"/>
                </a:solidFill>
              </a:rPr>
              <a:t>Harry Potter</a:t>
            </a:r>
            <a:endParaRPr lang="en-GB" b="1" dirty="0">
              <a:solidFill>
                <a:srgbClr val="0080BA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09" y="3149141"/>
            <a:ext cx="2075897" cy="2735119"/>
          </a:xfrm>
          <a:prstGeom prst="rect">
            <a:avLst/>
          </a:prstGeom>
          <a:ln w="31750">
            <a:solidFill>
              <a:schemeClr val="bg1"/>
            </a:solidFill>
            <a:miter lim="800000"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154" y="3149141"/>
            <a:ext cx="1827866" cy="2735119"/>
          </a:xfrm>
          <a:prstGeom prst="rect">
            <a:avLst/>
          </a:prstGeom>
          <a:ln w="31750">
            <a:solidFill>
              <a:schemeClr val="bg1"/>
            </a:solidFill>
            <a:miter lim="800000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149141"/>
            <a:ext cx="1821792" cy="2735119"/>
          </a:xfrm>
          <a:prstGeom prst="rect">
            <a:avLst/>
          </a:prstGeom>
          <a:ln w="31750">
            <a:solidFill>
              <a:schemeClr val="bg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1785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3619" y="6021288"/>
            <a:ext cx="842493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80BA"/>
                </a:solidFill>
              </a:rPr>
              <a:t>€2.40 off these books with your money-off coupons</a:t>
            </a:r>
            <a:endParaRPr lang="en-GB" b="1" dirty="0">
              <a:solidFill>
                <a:srgbClr val="0080BA"/>
              </a:solidFill>
            </a:endParaRPr>
          </a:p>
        </p:txBody>
      </p:sp>
      <p:pic>
        <p:nvPicPr>
          <p:cNvPr id="14" name="Picture 13" descr="Scholastic_bookfairs_supporting.ps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8816" y="201880"/>
            <a:ext cx="4319662" cy="1430273"/>
          </a:xfrm>
          <a:prstGeom prst="rect">
            <a:avLst/>
          </a:prstGeom>
        </p:spPr>
      </p:pic>
      <p:sp>
        <p:nvSpPr>
          <p:cNvPr id="11" name="Title 2"/>
          <p:cNvSpPr txBox="1">
            <a:spLocks/>
          </p:cNvSpPr>
          <p:nvPr/>
        </p:nvSpPr>
        <p:spPr>
          <a:xfrm>
            <a:off x="501287" y="201416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0080BA"/>
                </a:solidFill>
              </a:rPr>
              <a:t>Pocket Money Picks</a:t>
            </a:r>
            <a:endParaRPr lang="en-GB" b="1" dirty="0">
              <a:solidFill>
                <a:srgbClr val="0080BA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81" y="3165399"/>
            <a:ext cx="2706358" cy="2711873"/>
          </a:xfrm>
          <a:prstGeom prst="rect">
            <a:avLst/>
          </a:prstGeom>
          <a:ln w="31750">
            <a:solidFill>
              <a:schemeClr val="bg1"/>
            </a:solidFill>
            <a:miter lim="800000"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855" y="3151654"/>
            <a:ext cx="1768323" cy="2711873"/>
          </a:xfrm>
          <a:prstGeom prst="rect">
            <a:avLst/>
          </a:prstGeom>
          <a:ln w="31750">
            <a:solidFill>
              <a:schemeClr val="bg1"/>
            </a:solidFill>
            <a:miter lim="800000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594" y="3171108"/>
            <a:ext cx="1861513" cy="2700453"/>
          </a:xfrm>
          <a:prstGeom prst="rect">
            <a:avLst/>
          </a:prstGeom>
          <a:ln w="31750">
            <a:solidFill>
              <a:schemeClr val="bg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386928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cholastic_bookfairs_supporting.ps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8816" y="201880"/>
            <a:ext cx="4319662" cy="1430273"/>
          </a:xfrm>
          <a:prstGeom prst="rect">
            <a:avLst/>
          </a:prstGeom>
        </p:spPr>
      </p:pic>
      <p:sp>
        <p:nvSpPr>
          <p:cNvPr id="8" name="Title 2"/>
          <p:cNvSpPr txBox="1">
            <a:spLocks/>
          </p:cNvSpPr>
          <p:nvPr/>
        </p:nvSpPr>
        <p:spPr>
          <a:xfrm>
            <a:off x="443847" y="2031676"/>
            <a:ext cx="8229600" cy="30442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3000" b="1" dirty="0" smtClean="0">
                <a:solidFill>
                  <a:srgbClr val="0080BA"/>
                </a:solidFill>
              </a:rPr>
              <a:t>HAVE A GREAT BOOK FAIR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42323" y="4891225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E93541"/>
                </a:solidFill>
              </a:rPr>
              <a:t>For more books visit www.bookfairs.scholastic.ie/books</a:t>
            </a:r>
            <a:endParaRPr lang="en-GB" b="1" dirty="0">
              <a:solidFill>
                <a:srgbClr val="E935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78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1319</TotalTime>
  <Words>110</Words>
  <Application>Microsoft Office PowerPoint</Application>
  <PresentationFormat>On-screen Show (4:3)</PresentationFormat>
  <Paragraphs>26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Primary Schools Ireland – Book Range</vt:lpstr>
      <vt:lpstr>PowerPoint Presentation</vt:lpstr>
      <vt:lpstr>PowerPoint Presentation</vt:lpstr>
      <vt:lpstr>PowerPoint Presentation</vt:lpstr>
      <vt:lpstr>Popular Authors</vt:lpstr>
      <vt:lpstr>PowerPoint Presentation</vt:lpstr>
      <vt:lpstr>PowerPoint Presentation</vt:lpstr>
      <vt:lpstr>PowerPoint Presentation</vt:lpstr>
    </vt:vector>
  </TitlesOfParts>
  <Company>Scholastic Ltd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Baldwin, Jenny</dc:creator>
  <cp:lastModifiedBy>Baldwin, Jenny</cp:lastModifiedBy>
  <cp:revision>82</cp:revision>
  <cp:lastPrinted>2015-07-30T14:38:16Z</cp:lastPrinted>
  <dcterms:created xsi:type="dcterms:W3CDTF">2015-05-22T11:17:20Z</dcterms:created>
  <dcterms:modified xsi:type="dcterms:W3CDTF">2016-12-21T15:46:33Z</dcterms:modified>
</cp:coreProperties>
</file>