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A4C"/>
    <a:srgbClr val="BA2E90"/>
    <a:srgbClr val="5BBDD5"/>
    <a:srgbClr val="F1CA17"/>
    <a:srgbClr val="7E2B90"/>
    <a:srgbClr val="02A8A6"/>
    <a:srgbClr val="FFC021"/>
    <a:srgbClr val="FFC020"/>
    <a:srgbClr val="41C8F4"/>
    <a:srgbClr val="435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40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53CAE-9CDF-4BCE-82F4-CDE7C14B478C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947F-019F-4EFA-8AB2-A39B88A6C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947F-019F-4EFA-8AB2-A39B88A6C5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6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4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9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3117-FD7A-4333-8C70-82128FAE7BA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C30E-A81C-4761-9650-D85011CA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travellingbooks.com/book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5" Type="http://schemas.openxmlformats.org/officeDocument/2006/relationships/image" Target="../media/image33.jpg"/><Relationship Id="rId10" Type="http://schemas.microsoft.com/office/2007/relationships/hdphoto" Target="../media/hdphoto1.wdp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7004" y="5672318"/>
            <a:ext cx="5977992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BEST NEW BOOKS FROM ONLY  £2.99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019" y="6581001"/>
            <a:ext cx="838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8E01A"/>
                </a:solidFill>
              </a:rPr>
              <a:t>*Free books are subject to terms and conditions. Please contact your Book Fair Organiser or Travelling Books for details.</a:t>
            </a:r>
            <a:endParaRPr lang="en-GB" sz="1200" dirty="0">
              <a:solidFill>
                <a:srgbClr val="F8E0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"/>
          <a:stretch/>
        </p:blipFill>
        <p:spPr>
          <a:xfrm>
            <a:off x="38813" y="558007"/>
            <a:ext cx="12114375" cy="497601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6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288975" y="1950034"/>
            <a:ext cx="8229600" cy="304421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HAVE A GREAT BOOK FAIR!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8213" y="5252282"/>
            <a:ext cx="70311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 books visit </a:t>
            </a:r>
            <a:b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www.travellingbooks.co.uk/books</a:t>
            </a:r>
            <a:endParaRPr lang="en-GB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29" y="655234"/>
            <a:ext cx="3693692" cy="777189"/>
          </a:xfrm>
          <a:prstGeom prst="rect">
            <a:avLst/>
          </a:prstGeom>
          <a:ln w="31750">
            <a:solidFill>
              <a:srgbClr val="223969"/>
            </a:solidFill>
          </a:ln>
        </p:spPr>
      </p:pic>
    </p:spTree>
    <p:extLst>
      <p:ext uri="{BB962C8B-B14F-4D97-AF65-F5344CB8AC3E}">
        <p14:creationId xmlns:p14="http://schemas.microsoft.com/office/powerpoint/2010/main" val="31367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198" y="285811"/>
            <a:ext cx="10515600" cy="13255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PRIMARY SCHOOLS BOOK RANGE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11" y="1713053"/>
            <a:ext cx="3558774" cy="5029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1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NEW AND EXCITING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81" y="2060294"/>
            <a:ext cx="2850727" cy="43752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4" y="2060294"/>
            <a:ext cx="2853736" cy="43752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47" y="2060294"/>
            <a:ext cx="4376707" cy="43752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16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BOOKS FOR ONLY £2.99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10" y="2063909"/>
            <a:ext cx="2756760" cy="42740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19" y="2063909"/>
            <a:ext cx="3250362" cy="42463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0" y="2063909"/>
            <a:ext cx="2780796" cy="42740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2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OUR FAVOURITES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20" y="1886800"/>
            <a:ext cx="2903700" cy="4475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38" y="1886800"/>
            <a:ext cx="2793032" cy="4475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" y="1886800"/>
            <a:ext cx="2897096" cy="4475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74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FAMOUS AUTHORS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2" y="2067700"/>
            <a:ext cx="2705145" cy="4163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65" y="2067700"/>
            <a:ext cx="4163200" cy="4163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1" y="2067700"/>
            <a:ext cx="3185047" cy="4163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1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BIG NAMES IN BOOKS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22" y="2019300"/>
            <a:ext cx="4623497" cy="4140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0" y="2019300"/>
            <a:ext cx="2798085" cy="4140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86" y="2019300"/>
            <a:ext cx="2557784" cy="4140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12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ON  YOUR SCREEN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81" y="2070100"/>
            <a:ext cx="2705866" cy="4152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0" y="2070100"/>
            <a:ext cx="2725341" cy="4152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88" y="2070100"/>
            <a:ext cx="4266025" cy="4152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57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025901"/>
            <a:ext cx="1389078" cy="202047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75" y="4097177"/>
            <a:ext cx="1387396" cy="202047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7" y="2027375"/>
            <a:ext cx="1377293" cy="202047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4097179"/>
            <a:ext cx="1389078" cy="202047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AMAZING PRICES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125" y="6066857"/>
            <a:ext cx="3119318" cy="369332"/>
          </a:xfrm>
          <a:prstGeom prst="rect">
            <a:avLst/>
          </a:prstGeom>
          <a:solidFill>
            <a:srgbClr val="D13A4C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FOUR BOOKS FOR </a:t>
            </a:r>
            <a:r>
              <a:rPr lang="en-GB" dirty="0">
                <a:solidFill>
                  <a:schemeClr val="bg1"/>
                </a:solidFill>
              </a:rPr>
              <a:t>ONLY </a:t>
            </a:r>
            <a:r>
              <a:rPr lang="en-GB" dirty="0" smtClean="0">
                <a:solidFill>
                  <a:schemeClr val="bg1"/>
                </a:solidFill>
              </a:rPr>
              <a:t>£9.99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09" y="4120223"/>
            <a:ext cx="1294310" cy="20097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9" y="4117599"/>
            <a:ext cx="1286271" cy="20097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8681222" y="2040800"/>
            <a:ext cx="2658447" cy="4026057"/>
            <a:chOff x="4766775" y="1835703"/>
            <a:chExt cx="2658447" cy="4026057"/>
          </a:xfrm>
        </p:grpSpPr>
        <p:pic>
          <p:nvPicPr>
            <p:cNvPr id="10252" name="Picture 12" descr="http://intranet.southam.sch/assets/c/76/37/149465-large-10905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75" y="3881760"/>
              <a:ext cx="1290090" cy="19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http://intranet.southam.sch/assets/c/23/40/153979-large-12166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75" y="1835703"/>
              <a:ext cx="1290090" cy="19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http://intranet.southam.sch/assets/c/bf/f0/149467-large-109069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132" y="3881760"/>
              <a:ext cx="1290090" cy="19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14" descr="http://intranet.southam.sch/assets/c/31/1e/167939-large-1400477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132" y="1835703"/>
              <a:ext cx="1290090" cy="19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8489920" y="6066857"/>
            <a:ext cx="3119318" cy="369332"/>
          </a:xfrm>
          <a:prstGeom prst="rect">
            <a:avLst/>
          </a:prstGeom>
          <a:solidFill>
            <a:srgbClr val="D13A4C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FOUR </a:t>
            </a:r>
            <a:r>
              <a:rPr lang="en-GB" dirty="0" smtClean="0">
                <a:solidFill>
                  <a:schemeClr val="bg1"/>
                </a:solidFill>
              </a:rPr>
              <a:t>BOOKS FOR ONLY £7.99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967" y="6066857"/>
            <a:ext cx="4009417" cy="369332"/>
          </a:xfrm>
          <a:prstGeom prst="rect">
            <a:avLst/>
          </a:prstGeom>
          <a:solidFill>
            <a:srgbClr val="D13A4C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FIVE BOOKS </a:t>
            </a:r>
            <a:r>
              <a:rPr lang="en-GB" dirty="0" smtClean="0">
                <a:solidFill>
                  <a:schemeClr val="bg1"/>
                </a:solidFill>
              </a:rPr>
              <a:t>FOR ONLY </a:t>
            </a:r>
            <a:r>
              <a:rPr lang="en-GB" dirty="0" smtClean="0">
                <a:solidFill>
                  <a:schemeClr val="bg1"/>
                </a:solidFill>
              </a:rPr>
              <a:t>£5.99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58" y="2027375"/>
            <a:ext cx="1306369" cy="20097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16" y="2025901"/>
            <a:ext cx="1306369" cy="20097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4" y="2025901"/>
            <a:ext cx="1294310" cy="20097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2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84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NEW AND EXCITING</vt:lpstr>
      <vt:lpstr>BOOKS FOR ONLY £2.99</vt:lpstr>
      <vt:lpstr>OUR FAVOURITES</vt:lpstr>
      <vt:lpstr>FAMOUS AUTHORS</vt:lpstr>
      <vt:lpstr>BIG NAMES IN BOOKS</vt:lpstr>
      <vt:lpstr>ON  YOUR SCREEN</vt:lpstr>
      <vt:lpstr>AMAZING PRICES</vt:lpstr>
      <vt:lpstr>PowerPoint Presentation</vt:lpstr>
    </vt:vector>
  </TitlesOfParts>
  <Company>Scholastic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Quinlan, Hattie</dc:creator>
  <cp:lastModifiedBy>Thomson, Ellen</cp:lastModifiedBy>
  <cp:revision>73</cp:revision>
  <dcterms:created xsi:type="dcterms:W3CDTF">2017-06-27T13:32:21Z</dcterms:created>
  <dcterms:modified xsi:type="dcterms:W3CDTF">2019-08-22T14:51:26Z</dcterms:modified>
</cp:coreProperties>
</file>